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17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18.xml" ContentType="application/vnd.openxmlformats-officedocument.presentationml.notesSl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19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20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21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notesSlides/notesSlide22.xml" ContentType="application/vnd.openxmlformats-officedocument.presentationml.notesSlide+xml"/>
  <Override PartName="/ppt/tags/tag180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335" r:id="rId2"/>
    <p:sldId id="384" r:id="rId3"/>
    <p:sldId id="409" r:id="rId4"/>
    <p:sldId id="403" r:id="rId5"/>
    <p:sldId id="411" r:id="rId6"/>
    <p:sldId id="393" r:id="rId7"/>
    <p:sldId id="404" r:id="rId8"/>
    <p:sldId id="372" r:id="rId9"/>
    <p:sldId id="364" r:id="rId10"/>
    <p:sldId id="371" r:id="rId11"/>
    <p:sldId id="336" r:id="rId12"/>
    <p:sldId id="362" r:id="rId13"/>
    <p:sldId id="347" r:id="rId14"/>
    <p:sldId id="410" r:id="rId15"/>
    <p:sldId id="412" r:id="rId16"/>
    <p:sldId id="402" r:id="rId17"/>
    <p:sldId id="389" r:id="rId18"/>
    <p:sldId id="401" r:id="rId19"/>
    <p:sldId id="413" r:id="rId20"/>
    <p:sldId id="360" r:id="rId21"/>
    <p:sldId id="356" r:id="rId22"/>
    <p:sldId id="355" r:id="rId23"/>
    <p:sldId id="390" r:id="rId24"/>
    <p:sldId id="394" r:id="rId25"/>
    <p:sldId id="357" r:id="rId26"/>
    <p:sldId id="395" r:id="rId27"/>
    <p:sldId id="358" r:id="rId28"/>
    <p:sldId id="396" r:id="rId29"/>
    <p:sldId id="359" r:id="rId30"/>
    <p:sldId id="400" r:id="rId31"/>
    <p:sldId id="373" r:id="rId32"/>
    <p:sldId id="258" r:id="rId33"/>
  </p:sldIdLst>
  <p:sldSz cx="9144000" cy="5143500" type="screen16x9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BFBFBF"/>
    <a:srgbClr val="FFF2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4"/>
    <p:restoredTop sz="75836" autoAdjust="0"/>
  </p:normalViewPr>
  <p:slideViewPr>
    <p:cSldViewPr>
      <p:cViewPr>
        <p:scale>
          <a:sx n="80" d="100"/>
          <a:sy n="80" d="100"/>
        </p:scale>
        <p:origin x="-80" y="-3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IPO</c:v>
                </c:pt>
                <c:pt idx="1">
                  <c:v>Acquired</c:v>
                </c:pt>
                <c:pt idx="2">
                  <c:v>Other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27.0</c:v>
                </c:pt>
                <c:pt idx="1">
                  <c:v>40.0</c:v>
                </c:pt>
                <c:pt idx="2">
                  <c:v>60.0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bg1"/>
          </a:solidFill>
          <a:latin typeface="+mj-ea"/>
          <a:ea typeface="+mj-ea"/>
        </a:defRPr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B4AC0-453E-41E4-9289-CFD70682C843}" type="doc">
      <dgm:prSet loTypeId="urn:microsoft.com/office/officeart/2005/8/layout/venn2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zh-CN" altLang="en-US"/>
        </a:p>
      </dgm:t>
    </dgm:pt>
    <dgm:pt modelId="{26C9D15A-4BDE-4DBF-AAB3-6AC23164383B}">
      <dgm:prSet phldrT="[文本]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r>
            <a:rPr lang="en-US" altLang="zh-CN" dirty="0" smtClean="0"/>
            <a:t>Ecosystem</a:t>
          </a:r>
          <a:endParaRPr lang="zh-CN" altLang="en-US" dirty="0"/>
        </a:p>
      </dgm:t>
    </dgm:pt>
    <dgm:pt modelId="{3F012232-EC3B-424B-BC3F-1B3C82656A50}" type="parTrans" cxnId="{49CF1FC6-4BCC-4D56-91B4-6B1F93A9572A}">
      <dgm:prSet/>
      <dgm:spPr/>
      <dgm:t>
        <a:bodyPr/>
        <a:lstStyle/>
        <a:p>
          <a:endParaRPr lang="zh-CN" altLang="en-US"/>
        </a:p>
      </dgm:t>
    </dgm:pt>
    <dgm:pt modelId="{47C83F02-0174-46C6-BAA2-9D5B263CD922}" type="sibTrans" cxnId="{49CF1FC6-4BCC-4D56-91B4-6B1F93A9572A}">
      <dgm:prSet/>
      <dgm:spPr/>
      <dgm:t>
        <a:bodyPr/>
        <a:lstStyle/>
        <a:p>
          <a:endParaRPr lang="zh-CN" altLang="en-US"/>
        </a:p>
      </dgm:t>
    </dgm:pt>
    <dgm:pt modelId="{0ADD8B9F-1711-4FCA-AE6C-182B18FAB41A}">
      <dgm:prSet phldrT="[文本]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altLang="zh-CN" dirty="0" smtClean="0"/>
            <a:t>Organic Growth</a:t>
          </a:r>
          <a:endParaRPr lang="zh-CN" altLang="en-US" dirty="0"/>
        </a:p>
      </dgm:t>
    </dgm:pt>
    <dgm:pt modelId="{410AF8F5-3EF4-4510-A705-7048FEDAC5B0}" type="parTrans" cxnId="{CA76D7BC-7834-4B93-A4D6-4F03C32EEAF7}">
      <dgm:prSet/>
      <dgm:spPr/>
      <dgm:t>
        <a:bodyPr/>
        <a:lstStyle/>
        <a:p>
          <a:endParaRPr lang="zh-CN" altLang="en-US"/>
        </a:p>
      </dgm:t>
    </dgm:pt>
    <dgm:pt modelId="{EC94A73C-B142-489F-8108-42BA627E9492}" type="sibTrans" cxnId="{CA76D7BC-7834-4B93-A4D6-4F03C32EEAF7}">
      <dgm:prSet/>
      <dgm:spPr/>
      <dgm:t>
        <a:bodyPr/>
        <a:lstStyle/>
        <a:p>
          <a:endParaRPr lang="zh-CN" altLang="en-US"/>
        </a:p>
      </dgm:t>
    </dgm:pt>
    <dgm:pt modelId="{E37E1740-7077-4E0C-BB5D-58D3D65FD8B6}" type="pres">
      <dgm:prSet presAssocID="{484B4AC0-453E-41E4-9289-CFD70682C84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DA86D04-2E39-495F-AB97-16FCA39A8A37}" type="pres">
      <dgm:prSet presAssocID="{484B4AC0-453E-41E4-9289-CFD70682C843}" presName="comp1" presStyleCnt="0"/>
      <dgm:spPr/>
      <dgm:t>
        <a:bodyPr/>
        <a:lstStyle/>
        <a:p>
          <a:endParaRPr lang="zh-CN" altLang="en-US"/>
        </a:p>
      </dgm:t>
    </dgm:pt>
    <dgm:pt modelId="{FB4FB656-E823-4C22-9943-1F9D9853CD97}" type="pres">
      <dgm:prSet presAssocID="{484B4AC0-453E-41E4-9289-CFD70682C843}" presName="circle1" presStyleLbl="node1" presStyleIdx="0" presStyleCnt="2"/>
      <dgm:spPr/>
      <dgm:t>
        <a:bodyPr/>
        <a:lstStyle/>
        <a:p>
          <a:endParaRPr lang="zh-CN" altLang="en-US"/>
        </a:p>
      </dgm:t>
    </dgm:pt>
    <dgm:pt modelId="{18CE2D5A-27B1-463E-93E1-236319087598}" type="pres">
      <dgm:prSet presAssocID="{484B4AC0-453E-41E4-9289-CFD70682C843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8F1069-AEB4-487E-B739-1B13D172A2DB}" type="pres">
      <dgm:prSet presAssocID="{484B4AC0-453E-41E4-9289-CFD70682C843}" presName="comp2" presStyleCnt="0"/>
      <dgm:spPr/>
      <dgm:t>
        <a:bodyPr/>
        <a:lstStyle/>
        <a:p>
          <a:endParaRPr lang="zh-CN" altLang="en-US"/>
        </a:p>
      </dgm:t>
    </dgm:pt>
    <dgm:pt modelId="{AAF62E1E-6876-471C-8300-27E6F4E9A691}" type="pres">
      <dgm:prSet presAssocID="{484B4AC0-453E-41E4-9289-CFD70682C843}" presName="circle2" presStyleLbl="node1" presStyleIdx="1" presStyleCnt="2" custScaleX="81770" custScaleY="81770" custLinFactNeighborY="10418"/>
      <dgm:spPr/>
      <dgm:t>
        <a:bodyPr/>
        <a:lstStyle/>
        <a:p>
          <a:endParaRPr lang="zh-CN" altLang="en-US"/>
        </a:p>
      </dgm:t>
    </dgm:pt>
    <dgm:pt modelId="{96A102DD-6039-4255-9186-AEC0A1C518A1}" type="pres">
      <dgm:prSet presAssocID="{484B4AC0-453E-41E4-9289-CFD70682C843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9CF1FC6-4BCC-4D56-91B4-6B1F93A9572A}" srcId="{484B4AC0-453E-41E4-9289-CFD70682C843}" destId="{26C9D15A-4BDE-4DBF-AAB3-6AC23164383B}" srcOrd="0" destOrd="0" parTransId="{3F012232-EC3B-424B-BC3F-1B3C82656A50}" sibTransId="{47C83F02-0174-46C6-BAA2-9D5B263CD922}"/>
    <dgm:cxn modelId="{226D415B-A482-4512-8B04-F987ECF753CA}" type="presOf" srcId="{0ADD8B9F-1711-4FCA-AE6C-182B18FAB41A}" destId="{AAF62E1E-6876-471C-8300-27E6F4E9A691}" srcOrd="0" destOrd="0" presId="urn:microsoft.com/office/officeart/2005/8/layout/venn2"/>
    <dgm:cxn modelId="{CA76D7BC-7834-4B93-A4D6-4F03C32EEAF7}" srcId="{484B4AC0-453E-41E4-9289-CFD70682C843}" destId="{0ADD8B9F-1711-4FCA-AE6C-182B18FAB41A}" srcOrd="1" destOrd="0" parTransId="{410AF8F5-3EF4-4510-A705-7048FEDAC5B0}" sibTransId="{EC94A73C-B142-489F-8108-42BA627E9492}"/>
    <dgm:cxn modelId="{E7C156FD-4DFA-4867-BE5B-D6F7C538EEE9}" type="presOf" srcId="{0ADD8B9F-1711-4FCA-AE6C-182B18FAB41A}" destId="{96A102DD-6039-4255-9186-AEC0A1C518A1}" srcOrd="1" destOrd="0" presId="urn:microsoft.com/office/officeart/2005/8/layout/venn2"/>
    <dgm:cxn modelId="{8BD22BB7-A2A4-4977-AE6A-AEB592FE1305}" type="presOf" srcId="{26C9D15A-4BDE-4DBF-AAB3-6AC23164383B}" destId="{FB4FB656-E823-4C22-9943-1F9D9853CD97}" srcOrd="0" destOrd="0" presId="urn:microsoft.com/office/officeart/2005/8/layout/venn2"/>
    <dgm:cxn modelId="{69E8F1E7-490F-48CA-B061-952505B2F5AD}" type="presOf" srcId="{26C9D15A-4BDE-4DBF-AAB3-6AC23164383B}" destId="{18CE2D5A-27B1-463E-93E1-236319087598}" srcOrd="1" destOrd="0" presId="urn:microsoft.com/office/officeart/2005/8/layout/venn2"/>
    <dgm:cxn modelId="{27960015-F31B-456A-9ABB-5375B10FA47C}" type="presOf" srcId="{484B4AC0-453E-41E4-9289-CFD70682C843}" destId="{E37E1740-7077-4E0C-BB5D-58D3D65FD8B6}" srcOrd="0" destOrd="0" presId="urn:microsoft.com/office/officeart/2005/8/layout/venn2"/>
    <dgm:cxn modelId="{D5481B29-080C-4477-AD2D-E84BD807D933}" type="presParOf" srcId="{E37E1740-7077-4E0C-BB5D-58D3D65FD8B6}" destId="{ADA86D04-2E39-495F-AB97-16FCA39A8A37}" srcOrd="0" destOrd="0" presId="urn:microsoft.com/office/officeart/2005/8/layout/venn2"/>
    <dgm:cxn modelId="{314D2B47-0E29-48AB-9D14-5C8041FAB3AB}" type="presParOf" srcId="{ADA86D04-2E39-495F-AB97-16FCA39A8A37}" destId="{FB4FB656-E823-4C22-9943-1F9D9853CD97}" srcOrd="0" destOrd="0" presId="urn:microsoft.com/office/officeart/2005/8/layout/venn2"/>
    <dgm:cxn modelId="{0DDE1C42-BB0E-4209-9E51-7DEDF9918B13}" type="presParOf" srcId="{ADA86D04-2E39-495F-AB97-16FCA39A8A37}" destId="{18CE2D5A-27B1-463E-93E1-236319087598}" srcOrd="1" destOrd="0" presId="urn:microsoft.com/office/officeart/2005/8/layout/venn2"/>
    <dgm:cxn modelId="{1E90FDDD-C537-471A-BEA5-D073071E6C39}" type="presParOf" srcId="{E37E1740-7077-4E0C-BB5D-58D3D65FD8B6}" destId="{588F1069-AEB4-487E-B739-1B13D172A2DB}" srcOrd="1" destOrd="0" presId="urn:microsoft.com/office/officeart/2005/8/layout/venn2"/>
    <dgm:cxn modelId="{790FB555-E198-48FB-B4E6-81BA16DB5904}" type="presParOf" srcId="{588F1069-AEB4-487E-B739-1B13D172A2DB}" destId="{AAF62E1E-6876-471C-8300-27E6F4E9A691}" srcOrd="0" destOrd="0" presId="urn:microsoft.com/office/officeart/2005/8/layout/venn2"/>
    <dgm:cxn modelId="{03CC802A-42C6-4A2D-B884-938BA687C06E}" type="presParOf" srcId="{588F1069-AEB4-487E-B739-1B13D172A2DB}" destId="{96A102DD-6039-4255-9186-AEC0A1C518A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7D437E-EA7C-4EC5-B4F2-AAA034A1E02A}" type="doc">
      <dgm:prSet loTypeId="urn:microsoft.com/office/officeart/2005/8/layout/hProcess4" loCatId="process" qsTypeId="urn:microsoft.com/office/officeart/2005/8/quickstyle/simple2" qsCatId="simple" csTypeId="urn:microsoft.com/office/officeart/2005/8/colors/colorful1#1" csCatId="colorful" phldr="1"/>
      <dgm:spPr/>
    </dgm:pt>
    <dgm:pt modelId="{674E6B85-82D1-4CDC-A19D-BA1FF525AD16}">
      <dgm:prSet phldrT="[文本]"/>
      <dgm:spPr>
        <a:ln>
          <a:noFill/>
        </a:ln>
      </dgm:spPr>
      <dgm:t>
        <a:bodyPr/>
        <a:lstStyle/>
        <a:p>
          <a:r>
            <a:rPr lang="en-US" altLang="zh-CN" b="1" dirty="0" smtClean="0"/>
            <a:t>Ⅱ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80D85B-9DF8-42F5-BF2B-DCF1AFBFDCFD}" type="parTrans" cxnId="{F5731102-EDD5-4A01-81BB-8F9EF8EFB5C2}">
      <dgm:prSet/>
      <dgm:spPr/>
      <dgm:t>
        <a:bodyPr/>
        <a:lstStyle/>
        <a:p>
          <a:endParaRPr lang="zh-CN" altLang="en-US" b="1"/>
        </a:p>
      </dgm:t>
    </dgm:pt>
    <dgm:pt modelId="{5D0242D3-8E6F-4360-9FC8-E99A6C4F9B77}" type="sibTrans" cxnId="{F5731102-EDD5-4A01-81BB-8F9EF8EFB5C2}">
      <dgm:prSet/>
      <dgm:spPr/>
      <dgm:t>
        <a:bodyPr/>
        <a:lstStyle/>
        <a:p>
          <a:endParaRPr lang="zh-CN" altLang="en-US" b="1"/>
        </a:p>
      </dgm:t>
    </dgm:pt>
    <dgm:pt modelId="{9789E633-5A3E-40F7-8950-09DE2A12127F}">
      <dgm:prSet phldrT="[文本]"/>
      <dgm:spPr>
        <a:ln>
          <a:noFill/>
        </a:ln>
      </dgm:spPr>
      <dgm:t>
        <a:bodyPr/>
        <a:lstStyle/>
        <a:p>
          <a:r>
            <a:rPr lang="en-US" altLang="zh-CN" b="1" dirty="0" smtClean="0"/>
            <a:t>Ⅲ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F726C3C-ED02-46E5-B36F-7F1C124B56B6}" type="parTrans" cxnId="{02DC07A9-64A4-40E3-A76A-9DE1B16DCC70}">
      <dgm:prSet/>
      <dgm:spPr/>
      <dgm:t>
        <a:bodyPr/>
        <a:lstStyle/>
        <a:p>
          <a:endParaRPr lang="zh-CN" altLang="en-US" b="1"/>
        </a:p>
      </dgm:t>
    </dgm:pt>
    <dgm:pt modelId="{E8329F40-197E-4984-8579-00890E4B7C2E}" type="sibTrans" cxnId="{02DC07A9-64A4-40E3-A76A-9DE1B16DCC70}">
      <dgm:prSet/>
      <dgm:spPr/>
      <dgm:t>
        <a:bodyPr/>
        <a:lstStyle/>
        <a:p>
          <a:endParaRPr lang="zh-CN" altLang="en-US" b="1"/>
        </a:p>
      </dgm:t>
    </dgm:pt>
    <dgm:pt modelId="{80F3CA3F-E6FF-45B6-A256-981A4A509D78}">
      <dgm:prSet phldrT="[文本]"/>
      <dgm:spPr>
        <a:ln>
          <a:noFill/>
        </a:ln>
      </dgm:spPr>
      <dgm:t>
        <a:bodyPr/>
        <a:lstStyle/>
        <a:p>
          <a:r>
            <a:rPr lang="en-US" altLang="zh-CN" b="1" dirty="0" smtClean="0"/>
            <a:t>Ⅳ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4A8C22C-AFCE-4D33-9542-34F2D06309AE}" type="parTrans" cxnId="{2E3C18FB-44D7-4A1E-AA6E-30F0E3822C6E}">
      <dgm:prSet/>
      <dgm:spPr/>
      <dgm:t>
        <a:bodyPr/>
        <a:lstStyle/>
        <a:p>
          <a:endParaRPr lang="zh-CN" altLang="en-US" b="1"/>
        </a:p>
      </dgm:t>
    </dgm:pt>
    <dgm:pt modelId="{6F010C81-7FBA-48FD-B133-8589B7A58116}" type="sibTrans" cxnId="{2E3C18FB-44D7-4A1E-AA6E-30F0E3822C6E}">
      <dgm:prSet/>
      <dgm:spPr/>
      <dgm:t>
        <a:bodyPr/>
        <a:lstStyle/>
        <a:p>
          <a:endParaRPr lang="zh-CN" altLang="en-US" b="1"/>
        </a:p>
      </dgm:t>
    </dgm:pt>
    <dgm:pt modelId="{745A8402-8D75-4635-B146-E66DD916742D}">
      <dgm:prSet phldrT="[文本]"/>
      <dgm:spPr>
        <a:ln>
          <a:noFill/>
        </a:ln>
      </dgm:spPr>
      <dgm:t>
        <a:bodyPr/>
        <a:lstStyle/>
        <a:p>
          <a:r>
            <a:rPr lang="en-US" altLang="zh-CN" b="1" dirty="0" smtClean="0"/>
            <a:t>Ⅴ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D53622-B34B-4A43-A79C-A75C2DA2C810}" type="parTrans" cxnId="{7CF2AE68-2B07-4158-B8B5-18BF4BF996F6}">
      <dgm:prSet/>
      <dgm:spPr/>
      <dgm:t>
        <a:bodyPr/>
        <a:lstStyle/>
        <a:p>
          <a:endParaRPr lang="zh-CN" altLang="en-US" b="1"/>
        </a:p>
      </dgm:t>
    </dgm:pt>
    <dgm:pt modelId="{F1B6B515-B669-4D1E-8EAF-F3055A1770BB}" type="sibTrans" cxnId="{7CF2AE68-2B07-4158-B8B5-18BF4BF996F6}">
      <dgm:prSet/>
      <dgm:spPr/>
      <dgm:t>
        <a:bodyPr/>
        <a:lstStyle/>
        <a:p>
          <a:endParaRPr lang="zh-CN" altLang="en-US" b="1"/>
        </a:p>
      </dgm:t>
    </dgm:pt>
    <dgm:pt modelId="{A9A7A7D9-6B36-4997-AC9E-CB26A1768B4E}">
      <dgm:prSet phldrT="[文本]"/>
      <dgm:spPr>
        <a:ln>
          <a:noFill/>
        </a:ln>
      </dgm:spPr>
      <dgm:t>
        <a:bodyPr/>
        <a:lstStyle/>
        <a:p>
          <a:r>
            <a:rPr lang="en-US" altLang="zh-CN" b="1" dirty="0" smtClean="0"/>
            <a:t>Ⅶ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1FFC08-1BE1-4239-B16B-7E86DCB5F068}" type="parTrans" cxnId="{FFABBDBF-B87F-4F4F-9A47-E08F98587902}">
      <dgm:prSet/>
      <dgm:spPr/>
      <dgm:t>
        <a:bodyPr/>
        <a:lstStyle/>
        <a:p>
          <a:endParaRPr lang="zh-CN" altLang="en-US" b="1"/>
        </a:p>
      </dgm:t>
    </dgm:pt>
    <dgm:pt modelId="{0D5BA10F-7081-4325-BBFC-B5D9060BD401}" type="sibTrans" cxnId="{FFABBDBF-B87F-4F4F-9A47-E08F98587902}">
      <dgm:prSet/>
      <dgm:spPr/>
      <dgm:t>
        <a:bodyPr/>
        <a:lstStyle/>
        <a:p>
          <a:endParaRPr lang="zh-CN" altLang="en-US" b="1"/>
        </a:p>
      </dgm:t>
    </dgm:pt>
    <dgm:pt modelId="{E24332B8-58E3-405D-AB1E-AFC985F8B2EE}">
      <dgm:prSet/>
      <dgm:spPr/>
      <dgm:t>
        <a:bodyPr/>
        <a:lstStyle/>
        <a:p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Dream Lab</a:t>
          </a:r>
          <a:endParaRPr lang="zh-CN" altLang="en-US" b="1" dirty="0"/>
        </a:p>
      </dgm:t>
    </dgm:pt>
    <dgm:pt modelId="{6FEA1868-DB76-4299-B25A-624BB77C468A}" type="parTrans" cxnId="{B44E0DE8-A4F6-44D9-B224-37212BBDFCD5}">
      <dgm:prSet/>
      <dgm:spPr/>
      <dgm:t>
        <a:bodyPr/>
        <a:lstStyle/>
        <a:p>
          <a:endParaRPr lang="zh-CN" altLang="en-US" b="1"/>
        </a:p>
      </dgm:t>
    </dgm:pt>
    <dgm:pt modelId="{D26132DB-DFDF-4DBE-AFD8-CC93E19D7930}" type="sibTrans" cxnId="{B44E0DE8-A4F6-44D9-B224-37212BBDFCD5}">
      <dgm:prSet/>
      <dgm:spPr/>
      <dgm:t>
        <a:bodyPr/>
        <a:lstStyle/>
        <a:p>
          <a:endParaRPr lang="zh-CN" altLang="en-US" b="1"/>
        </a:p>
      </dgm:t>
    </dgm:pt>
    <dgm:pt modelId="{2F71E09A-EAF7-41A3-9A52-357263EFBD3D}">
      <dgm:prSet phldrT="[文本]"/>
      <dgm:spPr/>
      <dgm:t>
        <a:bodyPr/>
        <a:lstStyle/>
        <a:p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Growth Plan</a:t>
          </a:r>
          <a:endParaRPr lang="zh-CN" altLang="en-US" b="1" dirty="0"/>
        </a:p>
      </dgm:t>
    </dgm:pt>
    <dgm:pt modelId="{F1F11AEB-42B9-438F-9F2E-ACFF5071BB54}" type="parTrans" cxnId="{AE979E77-B027-453C-9EC8-0113FC2DE8D6}">
      <dgm:prSet/>
      <dgm:spPr/>
      <dgm:t>
        <a:bodyPr/>
        <a:lstStyle/>
        <a:p>
          <a:endParaRPr lang="zh-CN" altLang="en-US" b="1"/>
        </a:p>
      </dgm:t>
    </dgm:pt>
    <dgm:pt modelId="{F684E6CF-5FE5-46C3-A72C-1B2BDDD4CACC}" type="sibTrans" cxnId="{AE979E77-B027-453C-9EC8-0113FC2DE8D6}">
      <dgm:prSet/>
      <dgm:spPr/>
      <dgm:t>
        <a:bodyPr/>
        <a:lstStyle/>
        <a:p>
          <a:endParaRPr lang="zh-CN" altLang="en-US" b="1"/>
        </a:p>
      </dgm:t>
    </dgm:pt>
    <dgm:pt modelId="{413121BA-18D4-4E08-A93E-D750A0BBDE9B}">
      <dgm:prSet phldrT="[文本]"/>
      <dgm:spPr/>
      <dgm:t>
        <a:bodyPr/>
        <a:lstStyle/>
        <a:p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Startup Club</a:t>
          </a:r>
          <a:endParaRPr lang="zh-CN" altLang="en-US" b="1" dirty="0"/>
        </a:p>
      </dgm:t>
    </dgm:pt>
    <dgm:pt modelId="{1C8E854E-8B58-4964-A65D-9F32070391E0}" type="parTrans" cxnId="{2285C4C3-5402-4D0F-BE9D-B30EEDD90670}">
      <dgm:prSet/>
      <dgm:spPr/>
      <dgm:t>
        <a:bodyPr/>
        <a:lstStyle/>
        <a:p>
          <a:endParaRPr lang="zh-CN" altLang="en-US" b="1"/>
        </a:p>
      </dgm:t>
    </dgm:pt>
    <dgm:pt modelId="{1D736DC5-087B-41DA-8692-D88CB5E33900}" type="sibTrans" cxnId="{2285C4C3-5402-4D0F-BE9D-B30EEDD90670}">
      <dgm:prSet/>
      <dgm:spPr/>
      <dgm:t>
        <a:bodyPr/>
        <a:lstStyle/>
        <a:p>
          <a:endParaRPr lang="zh-CN" altLang="en-US" b="1"/>
        </a:p>
      </dgm:t>
    </dgm:pt>
    <dgm:pt modelId="{240033A9-796E-423A-9532-850FC2CBE4E7}">
      <dgm:prSet phldrT="[文本]"/>
      <dgm:spPr/>
      <dgm:t>
        <a:bodyPr/>
        <a:lstStyle/>
        <a:p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Diamond Project</a:t>
          </a:r>
          <a:endParaRPr lang="zh-CN" altLang="en-US" b="1" dirty="0"/>
        </a:p>
      </dgm:t>
    </dgm:pt>
    <dgm:pt modelId="{03635EB3-AB98-412F-8C02-0EAEF5EBD4FB}" type="parTrans" cxnId="{58C026DA-18D1-4A2F-95D1-727B12692B00}">
      <dgm:prSet/>
      <dgm:spPr/>
      <dgm:t>
        <a:bodyPr/>
        <a:lstStyle/>
        <a:p>
          <a:endParaRPr lang="zh-CN" altLang="en-US" b="1"/>
        </a:p>
      </dgm:t>
    </dgm:pt>
    <dgm:pt modelId="{7826C4FC-3FA9-4ABC-9997-46E555FF9BBD}" type="sibTrans" cxnId="{58C026DA-18D1-4A2F-95D1-727B12692B00}">
      <dgm:prSet/>
      <dgm:spPr/>
      <dgm:t>
        <a:bodyPr/>
        <a:lstStyle/>
        <a:p>
          <a:endParaRPr lang="zh-CN" altLang="en-US" b="1"/>
        </a:p>
      </dgm:t>
    </dgm:pt>
    <dgm:pt modelId="{6DF4AAAD-0D7A-4C03-8A51-E0BB5681003E}">
      <dgm:prSet phldrT="[文本]"/>
      <dgm:spPr>
        <a:ln>
          <a:noFill/>
        </a:ln>
      </dgm:spPr>
      <dgm:t>
        <a:bodyPr/>
        <a:lstStyle/>
        <a:p>
          <a:r>
            <a:rPr lang="en-US" altLang="zh-CN" b="1" dirty="0" smtClean="0"/>
            <a:t>Ⅵ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FA8CCE-B772-4A50-A9B1-C3DD9D1EBEDB}" type="sibTrans" cxnId="{75129541-7CDE-4800-8CE9-8FB1798EEAE5}">
      <dgm:prSet/>
      <dgm:spPr/>
      <dgm:t>
        <a:bodyPr/>
        <a:lstStyle/>
        <a:p>
          <a:endParaRPr lang="zh-CN" altLang="en-US" b="1"/>
        </a:p>
      </dgm:t>
    </dgm:pt>
    <dgm:pt modelId="{7D2319E4-9CFB-4E0E-80E8-C70C97C528DE}" type="parTrans" cxnId="{75129541-7CDE-4800-8CE9-8FB1798EEAE5}">
      <dgm:prSet/>
      <dgm:spPr/>
      <dgm:t>
        <a:bodyPr/>
        <a:lstStyle/>
        <a:p>
          <a:endParaRPr lang="zh-CN" altLang="en-US" b="1"/>
        </a:p>
      </dgm:t>
    </dgm:pt>
    <dgm:pt modelId="{A1033CF7-BD37-4D38-A9E6-02D22F818DD1}">
      <dgm:prSet phldrT="[文本]"/>
      <dgm:spPr/>
      <dgm:t>
        <a:bodyPr/>
        <a:lstStyle/>
        <a:p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Go IPO</a:t>
          </a:r>
          <a:endParaRPr lang="zh-CN" altLang="en-US" b="1" dirty="0"/>
        </a:p>
      </dgm:t>
    </dgm:pt>
    <dgm:pt modelId="{4416EEA0-F7D3-401A-B5B3-64B9D8AEC9CF}" type="parTrans" cxnId="{BC47F00C-1831-4F2D-8811-AF993A647E74}">
      <dgm:prSet/>
      <dgm:spPr/>
      <dgm:t>
        <a:bodyPr/>
        <a:lstStyle/>
        <a:p>
          <a:endParaRPr lang="zh-CN" altLang="en-US" b="1"/>
        </a:p>
      </dgm:t>
    </dgm:pt>
    <dgm:pt modelId="{932FEE82-B029-4A32-90E3-A9308E5F5943}" type="sibTrans" cxnId="{BC47F00C-1831-4F2D-8811-AF993A647E74}">
      <dgm:prSet/>
      <dgm:spPr/>
      <dgm:t>
        <a:bodyPr/>
        <a:lstStyle/>
        <a:p>
          <a:endParaRPr lang="zh-CN" altLang="en-US" b="1"/>
        </a:p>
      </dgm:t>
    </dgm:pt>
    <dgm:pt modelId="{0A596367-4774-4830-BA7B-7F847C98850A}">
      <dgm:prSet phldrT="[文本]"/>
      <dgm:spPr/>
      <dgm:t>
        <a:bodyPr/>
        <a:lstStyle/>
        <a:p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Global Network</a:t>
          </a:r>
          <a:endParaRPr lang="zh-CN" altLang="en-US" b="1" dirty="0"/>
        </a:p>
      </dgm:t>
    </dgm:pt>
    <dgm:pt modelId="{2E2373B4-7A16-4596-A6C2-F700706EA6E7}" type="parTrans" cxnId="{26014CB6-3A44-4EE3-BA00-EE571242A227}">
      <dgm:prSet/>
      <dgm:spPr/>
      <dgm:t>
        <a:bodyPr/>
        <a:lstStyle/>
        <a:p>
          <a:endParaRPr lang="zh-CN" altLang="en-US" b="1"/>
        </a:p>
      </dgm:t>
    </dgm:pt>
    <dgm:pt modelId="{45EC309C-7437-4A2E-99DA-949A4C16E92D}" type="sibTrans" cxnId="{26014CB6-3A44-4EE3-BA00-EE571242A227}">
      <dgm:prSet/>
      <dgm:spPr/>
      <dgm:t>
        <a:bodyPr/>
        <a:lstStyle/>
        <a:p>
          <a:endParaRPr lang="zh-CN" altLang="en-US" b="1"/>
        </a:p>
      </dgm:t>
    </dgm:pt>
    <dgm:pt modelId="{EA7861E4-FFC9-4187-A52A-FE6F21FB8BAD}">
      <dgm:prSet/>
      <dgm:spPr/>
      <dgm:t>
        <a:bodyPr/>
        <a:lstStyle/>
        <a:p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Dream Class</a:t>
          </a:r>
          <a:endParaRPr lang="zh-CN" altLang="en-US" b="1" dirty="0"/>
        </a:p>
      </dgm:t>
    </dgm:pt>
    <dgm:pt modelId="{B9B74D2D-6AAE-4D49-89EF-6CBAC2C3DCE9}">
      <dgm:prSet phldrT="[文本]"/>
      <dgm:spPr>
        <a:ln>
          <a:noFill/>
        </a:ln>
      </dgm:spPr>
      <dgm:t>
        <a:bodyPr/>
        <a:lstStyle/>
        <a:p>
          <a:r>
            <a:rPr lang="en-US" altLang="zh-CN" b="1" dirty="0" smtClean="0"/>
            <a:t>Ⅰ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4FF1CE8-B3F0-4EE6-ADDD-D4AD5DF66B0C}" type="sibTrans" cxnId="{F80F8229-2DF7-4E5B-9253-005B124E796D}">
      <dgm:prSet/>
      <dgm:spPr/>
      <dgm:t>
        <a:bodyPr/>
        <a:lstStyle/>
        <a:p>
          <a:endParaRPr lang="zh-CN" altLang="en-US" b="1"/>
        </a:p>
      </dgm:t>
    </dgm:pt>
    <dgm:pt modelId="{25C76F7C-F51D-45B0-8AA4-2752A5FCA96E}" type="parTrans" cxnId="{F80F8229-2DF7-4E5B-9253-005B124E796D}">
      <dgm:prSet/>
      <dgm:spPr/>
      <dgm:t>
        <a:bodyPr/>
        <a:lstStyle/>
        <a:p>
          <a:endParaRPr lang="zh-CN" altLang="en-US" b="1"/>
        </a:p>
      </dgm:t>
    </dgm:pt>
    <dgm:pt modelId="{937CE627-50F5-4F35-B179-1D28A8E39346}" type="sibTrans" cxnId="{35A4E2A6-53EE-4B4D-8460-C6FD2F78320F}">
      <dgm:prSet/>
      <dgm:spPr/>
      <dgm:t>
        <a:bodyPr/>
        <a:lstStyle/>
        <a:p>
          <a:endParaRPr lang="zh-CN" altLang="en-US" b="1"/>
        </a:p>
      </dgm:t>
    </dgm:pt>
    <dgm:pt modelId="{25618FB5-9F23-4430-AB3B-CAEC7606C0DD}" type="parTrans" cxnId="{35A4E2A6-53EE-4B4D-8460-C6FD2F78320F}">
      <dgm:prSet/>
      <dgm:spPr/>
      <dgm:t>
        <a:bodyPr/>
        <a:lstStyle/>
        <a:p>
          <a:endParaRPr lang="zh-CN" altLang="en-US" b="1"/>
        </a:p>
      </dgm:t>
    </dgm:pt>
    <dgm:pt modelId="{1DD48F90-9F52-4219-9882-356DB9170667}" type="pres">
      <dgm:prSet presAssocID="{E37D437E-EA7C-4EC5-B4F2-AAA034A1E02A}" presName="Name0" presStyleCnt="0">
        <dgm:presLayoutVars>
          <dgm:dir/>
          <dgm:animLvl val="lvl"/>
          <dgm:resizeHandles val="exact"/>
        </dgm:presLayoutVars>
      </dgm:prSet>
      <dgm:spPr/>
    </dgm:pt>
    <dgm:pt modelId="{DA7D0D0F-BF20-4AE6-B96A-C2891BB633C8}" type="pres">
      <dgm:prSet presAssocID="{E37D437E-EA7C-4EC5-B4F2-AAA034A1E02A}" presName="tSp" presStyleCnt="0"/>
      <dgm:spPr/>
    </dgm:pt>
    <dgm:pt modelId="{B37A0E14-A77E-4593-A1DE-5B0C04FB9765}" type="pres">
      <dgm:prSet presAssocID="{E37D437E-EA7C-4EC5-B4F2-AAA034A1E02A}" presName="bSp" presStyleCnt="0"/>
      <dgm:spPr/>
    </dgm:pt>
    <dgm:pt modelId="{9A0B309C-87D2-4674-9DC5-262BB44BEB8C}" type="pres">
      <dgm:prSet presAssocID="{E37D437E-EA7C-4EC5-B4F2-AAA034A1E02A}" presName="process" presStyleCnt="0"/>
      <dgm:spPr/>
    </dgm:pt>
    <dgm:pt modelId="{9AA71712-2223-4AB5-9850-72E41FFEBE20}" type="pres">
      <dgm:prSet presAssocID="{B9B74D2D-6AAE-4D49-89EF-6CBAC2C3DCE9}" presName="composite1" presStyleCnt="0"/>
      <dgm:spPr/>
    </dgm:pt>
    <dgm:pt modelId="{7FC79D8D-35F9-4E91-84E8-322976141052}" type="pres">
      <dgm:prSet presAssocID="{B9B74D2D-6AAE-4D49-89EF-6CBAC2C3DCE9}" presName="dummyNode1" presStyleLbl="node1" presStyleIdx="0" presStyleCnt="7"/>
      <dgm:spPr/>
    </dgm:pt>
    <dgm:pt modelId="{408BB717-6EA0-4756-86CF-1499339E6627}" type="pres">
      <dgm:prSet presAssocID="{B9B74D2D-6AAE-4D49-89EF-6CBAC2C3DCE9}" presName="childNode1" presStyleLbl="bgAcc1" presStyleIdx="0" presStyleCnt="7" custLinFactY="52900" custLinFactNeighborX="1072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E8890A-9697-4648-A966-8A5EE3C4E6B7}" type="pres">
      <dgm:prSet presAssocID="{B9B74D2D-6AAE-4D49-89EF-6CBAC2C3DCE9}" presName="childNode1tx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0EDDDC-6206-41C6-90D7-374BF555C168}" type="pres">
      <dgm:prSet presAssocID="{B9B74D2D-6AAE-4D49-89EF-6CBAC2C3DCE9}" presName="parentNode1" presStyleLbl="node1" presStyleIdx="0" presStyleCnt="7" custLinFactY="156767" custLinFactNeighborX="1206" custLinFactNeighborY="20000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C20DCD-CE21-456B-A6B4-651466A8729A}" type="pres">
      <dgm:prSet presAssocID="{B9B74D2D-6AAE-4D49-89EF-6CBAC2C3DCE9}" presName="connSite1" presStyleCnt="0"/>
      <dgm:spPr/>
    </dgm:pt>
    <dgm:pt modelId="{7912729E-0667-4DD7-8ED9-15178E24E8A9}" type="pres">
      <dgm:prSet presAssocID="{64FF1CE8-B3F0-4EE6-ADDD-D4AD5DF66B0C}" presName="Name9" presStyleLbl="sibTrans2D1" presStyleIdx="0" presStyleCnt="6"/>
      <dgm:spPr/>
      <dgm:t>
        <a:bodyPr/>
        <a:lstStyle/>
        <a:p>
          <a:endParaRPr lang="zh-CN" altLang="en-US"/>
        </a:p>
      </dgm:t>
    </dgm:pt>
    <dgm:pt modelId="{1C46BF95-4C49-4662-BD25-21CD0EEC08DE}" type="pres">
      <dgm:prSet presAssocID="{674E6B85-82D1-4CDC-A19D-BA1FF525AD16}" presName="composite2" presStyleCnt="0"/>
      <dgm:spPr/>
    </dgm:pt>
    <dgm:pt modelId="{85FE358E-6EBD-4176-AB8F-674904C6E959}" type="pres">
      <dgm:prSet presAssocID="{674E6B85-82D1-4CDC-A19D-BA1FF525AD16}" presName="dummyNode2" presStyleLbl="node1" presStyleIdx="0" presStyleCnt="7"/>
      <dgm:spPr/>
    </dgm:pt>
    <dgm:pt modelId="{750873A5-14DB-442F-ABCF-3AA6733348D9}" type="pres">
      <dgm:prSet presAssocID="{674E6B85-82D1-4CDC-A19D-BA1FF525AD16}" presName="childNode2" presStyleLbl="bgAcc1" presStyleIdx="1" presStyleCnt="7" custLinFactY="15816" custLinFactNeighborX="2494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CA2922-8788-4ACC-AAC3-488D9947EC80}" type="pres">
      <dgm:prSet presAssocID="{674E6B85-82D1-4CDC-A19D-BA1FF525AD16}" presName="childNode2tx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F9548D2-81F9-463C-AF20-BA15D1ED8491}" type="pres">
      <dgm:prSet presAssocID="{674E6B85-82D1-4CDC-A19D-BA1FF525AD16}" presName="parentNode2" presStyleLbl="node1" presStyleIdx="1" presStyleCnt="7" custLinFactY="100000" custLinFactNeighborX="2805" custLinFactNeighborY="17023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0705698-B464-425D-913F-F3A6675F8E7B}" type="pres">
      <dgm:prSet presAssocID="{674E6B85-82D1-4CDC-A19D-BA1FF525AD16}" presName="connSite2" presStyleCnt="0"/>
      <dgm:spPr/>
    </dgm:pt>
    <dgm:pt modelId="{E54CA80D-EE16-46CE-AB71-99E425A31A21}" type="pres">
      <dgm:prSet presAssocID="{5D0242D3-8E6F-4360-9FC8-E99A6C4F9B77}" presName="Name18" presStyleLbl="sibTrans2D1" presStyleIdx="1" presStyleCnt="6"/>
      <dgm:spPr/>
      <dgm:t>
        <a:bodyPr/>
        <a:lstStyle/>
        <a:p>
          <a:endParaRPr lang="zh-CN" altLang="en-US"/>
        </a:p>
      </dgm:t>
    </dgm:pt>
    <dgm:pt modelId="{4107560F-34A3-45EC-A19F-2D1499BDC3E2}" type="pres">
      <dgm:prSet presAssocID="{9789E633-5A3E-40F7-8950-09DE2A12127F}" presName="composite1" presStyleCnt="0"/>
      <dgm:spPr/>
    </dgm:pt>
    <dgm:pt modelId="{F36FF61F-8203-46A7-94B2-F283A6BE6138}" type="pres">
      <dgm:prSet presAssocID="{9789E633-5A3E-40F7-8950-09DE2A12127F}" presName="dummyNode1" presStyleLbl="node1" presStyleIdx="1" presStyleCnt="7"/>
      <dgm:spPr/>
    </dgm:pt>
    <dgm:pt modelId="{FE6E9B5C-A2A8-410C-9CD7-2D9763E89AF4}" type="pres">
      <dgm:prSet presAssocID="{9789E633-5A3E-40F7-8950-09DE2A12127F}" presName="childNode1" presStyleLbl="bgAcc1" presStyleIdx="2" presStyleCnt="7" custLinFactNeighborX="4993" custLinFactNeighborY="6357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7419B9-7D49-4EF6-90D9-F538F1074545}" type="pres">
      <dgm:prSet presAssocID="{9789E633-5A3E-40F7-8950-09DE2A12127F}" presName="childNode1tx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9F0E898-DC9B-4CBB-8053-ADDFE8A2A3A9}" type="pres">
      <dgm:prSet presAssocID="{9789E633-5A3E-40F7-8950-09DE2A12127F}" presName="parentNode1" presStyleLbl="node1" presStyleIdx="2" presStyleCnt="7" custLinFactY="48333" custLinFactNeighborX="5617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C11AD1-2B41-4ACA-8FA5-672D38CCAA9B}" type="pres">
      <dgm:prSet presAssocID="{9789E633-5A3E-40F7-8950-09DE2A12127F}" presName="connSite1" presStyleCnt="0"/>
      <dgm:spPr/>
    </dgm:pt>
    <dgm:pt modelId="{84A32164-3EE9-417D-9D1F-B9C4A97E7701}" type="pres">
      <dgm:prSet presAssocID="{E8329F40-197E-4984-8579-00890E4B7C2E}" presName="Name9" presStyleLbl="sibTrans2D1" presStyleIdx="2" presStyleCnt="6"/>
      <dgm:spPr/>
      <dgm:t>
        <a:bodyPr/>
        <a:lstStyle/>
        <a:p>
          <a:endParaRPr lang="zh-CN" altLang="en-US"/>
        </a:p>
      </dgm:t>
    </dgm:pt>
    <dgm:pt modelId="{5257558C-E462-41D7-B80A-8D4D8841A580}" type="pres">
      <dgm:prSet presAssocID="{80F3CA3F-E6FF-45B6-A256-981A4A509D78}" presName="composite2" presStyleCnt="0"/>
      <dgm:spPr/>
    </dgm:pt>
    <dgm:pt modelId="{07859027-9590-455D-89A8-7F86C7AA9525}" type="pres">
      <dgm:prSet presAssocID="{80F3CA3F-E6FF-45B6-A256-981A4A509D78}" presName="dummyNode2" presStyleLbl="node1" presStyleIdx="2" presStyleCnt="7"/>
      <dgm:spPr/>
    </dgm:pt>
    <dgm:pt modelId="{06BA0A28-14E6-4445-BBAC-AAE74CE4B4F2}" type="pres">
      <dgm:prSet presAssocID="{80F3CA3F-E6FF-45B6-A256-981A4A509D78}" presName="childNode2" presStyleLbl="bgAcc1" presStyleIdx="3" presStyleCnt="7" custLinFactNeighborX="1271" custLinFactNeighborY="2806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D732A2-1623-4E3A-AC9B-332FB1083377}" type="pres">
      <dgm:prSet presAssocID="{80F3CA3F-E6FF-45B6-A256-981A4A509D78}" presName="childNode2tx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C94A97C-17B1-4055-8D67-82CF1C8C4831}" type="pres">
      <dgm:prSet presAssocID="{80F3CA3F-E6FF-45B6-A256-981A4A509D78}" presName="parentNode2" presStyleLbl="node1" presStyleIdx="3" presStyleCnt="7" custLinFactNeighborX="1430" custLinFactNeighborY="6547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CFBE988-F1E9-4EB9-91C6-8C23C50F5C76}" type="pres">
      <dgm:prSet presAssocID="{80F3CA3F-E6FF-45B6-A256-981A4A509D78}" presName="connSite2" presStyleCnt="0"/>
      <dgm:spPr/>
    </dgm:pt>
    <dgm:pt modelId="{51D97551-C482-4686-A4EA-4831A844EDA8}" type="pres">
      <dgm:prSet presAssocID="{6F010C81-7FBA-48FD-B133-8589B7A58116}" presName="Name18" presStyleLbl="sibTrans2D1" presStyleIdx="3" presStyleCnt="6"/>
      <dgm:spPr/>
      <dgm:t>
        <a:bodyPr/>
        <a:lstStyle/>
        <a:p>
          <a:endParaRPr lang="zh-CN" altLang="en-US"/>
        </a:p>
      </dgm:t>
    </dgm:pt>
    <dgm:pt modelId="{AB78C269-56FA-4A1E-8B2C-C128EC56DEE4}" type="pres">
      <dgm:prSet presAssocID="{745A8402-8D75-4635-B146-E66DD916742D}" presName="composite1" presStyleCnt="0"/>
      <dgm:spPr/>
    </dgm:pt>
    <dgm:pt modelId="{0DB2445E-271A-4E53-BF96-2FD2703CE0A8}" type="pres">
      <dgm:prSet presAssocID="{745A8402-8D75-4635-B146-E66DD916742D}" presName="dummyNode1" presStyleLbl="node1" presStyleIdx="3" presStyleCnt="7"/>
      <dgm:spPr/>
    </dgm:pt>
    <dgm:pt modelId="{55AEA29B-F299-4C2A-9234-D85BE9DEF8AD}" type="pres">
      <dgm:prSet presAssocID="{745A8402-8D75-4635-B146-E66DD916742D}" presName="childNode1" presStyleLbl="bgAcc1" presStyleIdx="4" presStyleCnt="7" custLinFactNeighborX="6510" custLinFactNeighborY="-1581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5680678-B076-484F-810D-7869BA077479}" type="pres">
      <dgm:prSet presAssocID="{745A8402-8D75-4635-B146-E66DD916742D}" presName="childNode1tx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8A8695F-EE29-4369-9F4B-6B8EB3D301A0}" type="pres">
      <dgm:prSet presAssocID="{745A8402-8D75-4635-B146-E66DD916742D}" presName="parentNode1" presStyleLbl="node1" presStyleIdx="4" presStyleCnt="7" custLinFactNeighborX="7325" custLinFactNeighborY="-3690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00A4F5-5ED0-421D-920B-5722BA06D552}" type="pres">
      <dgm:prSet presAssocID="{745A8402-8D75-4635-B146-E66DD916742D}" presName="connSite1" presStyleCnt="0"/>
      <dgm:spPr/>
    </dgm:pt>
    <dgm:pt modelId="{BC1AB269-BF67-40B5-8140-7BB3D1BE184B}" type="pres">
      <dgm:prSet presAssocID="{F1B6B515-B669-4D1E-8EAF-F3055A1770BB}" presName="Name9" presStyleLbl="sibTrans2D1" presStyleIdx="4" presStyleCnt="6"/>
      <dgm:spPr/>
      <dgm:t>
        <a:bodyPr/>
        <a:lstStyle/>
        <a:p>
          <a:endParaRPr lang="zh-CN" altLang="en-US"/>
        </a:p>
      </dgm:t>
    </dgm:pt>
    <dgm:pt modelId="{9681E4C9-D7FE-4A7E-B57D-8CB63BB600B4}" type="pres">
      <dgm:prSet presAssocID="{6DF4AAAD-0D7A-4C03-8A51-E0BB5681003E}" presName="composite2" presStyleCnt="0"/>
      <dgm:spPr/>
    </dgm:pt>
    <dgm:pt modelId="{905C3683-3FE8-4F45-85C1-3358EFD92A8B}" type="pres">
      <dgm:prSet presAssocID="{6DF4AAAD-0D7A-4C03-8A51-E0BB5681003E}" presName="dummyNode2" presStyleLbl="node1" presStyleIdx="4" presStyleCnt="7"/>
      <dgm:spPr/>
    </dgm:pt>
    <dgm:pt modelId="{5CD97826-D2D0-4954-91F6-784FCDF34361}" type="pres">
      <dgm:prSet presAssocID="{6DF4AAAD-0D7A-4C03-8A51-E0BB5681003E}" presName="childNode2" presStyleLbl="bgAcc1" presStyleIdx="5" presStyleCnt="7" custLinFactNeighborX="3628" custLinFactNeighborY="-5391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54B6C7C-B4A1-40F4-872D-ADEFFFF3F491}" type="pres">
      <dgm:prSet presAssocID="{6DF4AAAD-0D7A-4C03-8A51-E0BB5681003E}" presName="childNode2tx" presStyleLbl="bgAcc1" presStyleIdx="5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4855105-DF43-4431-8A01-BA9E608DFF83}" type="pres">
      <dgm:prSet presAssocID="{6DF4AAAD-0D7A-4C03-8A51-E0BB5681003E}" presName="parentNode2" presStyleLbl="node1" presStyleIdx="5" presStyleCnt="7" custLinFactY="-25803" custLinFactNeighborX="408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074BC3E-ABC4-4230-A481-EE58FA79B009}" type="pres">
      <dgm:prSet presAssocID="{6DF4AAAD-0D7A-4C03-8A51-E0BB5681003E}" presName="connSite2" presStyleCnt="0"/>
      <dgm:spPr/>
    </dgm:pt>
    <dgm:pt modelId="{D7080016-4BB8-48CC-B50F-AE554576ABD4}" type="pres">
      <dgm:prSet presAssocID="{43FA8CCE-B772-4A50-A9B1-C3DD9D1EBEDB}" presName="Name18" presStyleLbl="sibTrans2D1" presStyleIdx="5" presStyleCnt="6"/>
      <dgm:spPr/>
      <dgm:t>
        <a:bodyPr/>
        <a:lstStyle/>
        <a:p>
          <a:endParaRPr lang="zh-CN" altLang="en-US"/>
        </a:p>
      </dgm:t>
    </dgm:pt>
    <dgm:pt modelId="{A2A85413-83AD-4AE3-9403-AB23526CA081}" type="pres">
      <dgm:prSet presAssocID="{A9A7A7D9-6B36-4997-AC9E-CB26A1768B4E}" presName="composite1" presStyleCnt="0"/>
      <dgm:spPr/>
    </dgm:pt>
    <dgm:pt modelId="{6DE0CB44-8709-4001-8B81-C173C851A610}" type="pres">
      <dgm:prSet presAssocID="{A9A7A7D9-6B36-4997-AC9E-CB26A1768B4E}" presName="dummyNode1" presStyleLbl="node1" presStyleIdx="5" presStyleCnt="7"/>
      <dgm:spPr/>
    </dgm:pt>
    <dgm:pt modelId="{41E24E85-46F2-4534-8A8C-B467AED12F1E}" type="pres">
      <dgm:prSet presAssocID="{A9A7A7D9-6B36-4997-AC9E-CB26A1768B4E}" presName="childNode1" presStyleLbl="bgAcc1" presStyleIdx="6" presStyleCnt="7" custLinFactY="-17351" custLinFactNeighborX="2547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081CD24-105A-41FA-BE7B-F7163CC7AEAB}" type="pres">
      <dgm:prSet presAssocID="{A9A7A7D9-6B36-4997-AC9E-CB26A1768B4E}" presName="childNode1tx" presStyleLbl="bgAcc1" presStyleIdx="6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82362C-D595-4ED0-B4D4-1CBB739F760F}" type="pres">
      <dgm:prSet presAssocID="{A9A7A7D9-6B36-4997-AC9E-CB26A1768B4E}" presName="parentNode1" presStyleLbl="node1" presStyleIdx="6" presStyleCnt="7" custLinFactY="-100000" custLinFactNeighborX="578" custLinFactNeighborY="-17382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6AFDA9B-252C-4639-88B9-88371CADC120}" type="pres">
      <dgm:prSet presAssocID="{A9A7A7D9-6B36-4997-AC9E-CB26A1768B4E}" presName="connSite1" presStyleCnt="0"/>
      <dgm:spPr/>
    </dgm:pt>
  </dgm:ptLst>
  <dgm:cxnLst>
    <dgm:cxn modelId="{2DDFA37B-A17F-4747-8085-35335A9B0FB8}" type="presOf" srcId="{A1033CF7-BD37-4D38-A9E6-02D22F818DD1}" destId="{5CD97826-D2D0-4954-91F6-784FCDF34361}" srcOrd="0" destOrd="0" presId="urn:microsoft.com/office/officeart/2005/8/layout/hProcess4"/>
    <dgm:cxn modelId="{0841AD1A-68AD-43FD-A24F-2F65322001E2}" type="presOf" srcId="{240033A9-796E-423A-9532-850FC2CBE4E7}" destId="{55AEA29B-F299-4C2A-9234-D85BE9DEF8AD}" srcOrd="0" destOrd="0" presId="urn:microsoft.com/office/officeart/2005/8/layout/hProcess4"/>
    <dgm:cxn modelId="{97D9A048-6998-48CE-91E9-F0E0F6E3B1C3}" type="presOf" srcId="{E37D437E-EA7C-4EC5-B4F2-AAA034A1E02A}" destId="{1DD48F90-9F52-4219-9882-356DB9170667}" srcOrd="0" destOrd="0" presId="urn:microsoft.com/office/officeart/2005/8/layout/hProcess4"/>
    <dgm:cxn modelId="{02DC07A9-64A4-40E3-A76A-9DE1B16DCC70}" srcId="{E37D437E-EA7C-4EC5-B4F2-AAA034A1E02A}" destId="{9789E633-5A3E-40F7-8950-09DE2A12127F}" srcOrd="2" destOrd="0" parTransId="{EF726C3C-ED02-46E5-B36F-7F1C124B56B6}" sibTransId="{E8329F40-197E-4984-8579-00890E4B7C2E}"/>
    <dgm:cxn modelId="{AE979E77-B027-453C-9EC8-0113FC2DE8D6}" srcId="{9789E633-5A3E-40F7-8950-09DE2A12127F}" destId="{2F71E09A-EAF7-41A3-9A52-357263EFBD3D}" srcOrd="0" destOrd="0" parTransId="{F1F11AEB-42B9-438F-9F2E-ACFF5071BB54}" sibTransId="{F684E6CF-5FE5-46C3-A72C-1B2BDDD4CACC}"/>
    <dgm:cxn modelId="{6CE596A3-9BCD-4FA3-8A4E-DC160C8989D6}" type="presOf" srcId="{674E6B85-82D1-4CDC-A19D-BA1FF525AD16}" destId="{AF9548D2-81F9-463C-AF20-BA15D1ED8491}" srcOrd="0" destOrd="0" presId="urn:microsoft.com/office/officeart/2005/8/layout/hProcess4"/>
    <dgm:cxn modelId="{35C26166-E302-4A59-8814-F6622FAC7E7D}" type="presOf" srcId="{0A596367-4774-4830-BA7B-7F847C98850A}" destId="{41E24E85-46F2-4534-8A8C-B467AED12F1E}" srcOrd="0" destOrd="0" presId="urn:microsoft.com/office/officeart/2005/8/layout/hProcess4"/>
    <dgm:cxn modelId="{B9D1FEBC-A2D1-414D-AE45-3C39D2AE3259}" type="presOf" srcId="{0A596367-4774-4830-BA7B-7F847C98850A}" destId="{2081CD24-105A-41FA-BE7B-F7163CC7AEAB}" srcOrd="1" destOrd="0" presId="urn:microsoft.com/office/officeart/2005/8/layout/hProcess4"/>
    <dgm:cxn modelId="{BC47F00C-1831-4F2D-8811-AF993A647E74}" srcId="{6DF4AAAD-0D7A-4C03-8A51-E0BB5681003E}" destId="{A1033CF7-BD37-4D38-A9E6-02D22F818DD1}" srcOrd="0" destOrd="0" parTransId="{4416EEA0-F7D3-401A-B5B3-64B9D8AEC9CF}" sibTransId="{932FEE82-B029-4A32-90E3-A9308E5F5943}"/>
    <dgm:cxn modelId="{603F30EC-A151-4024-B81E-DBD88706CAF7}" type="presOf" srcId="{E24332B8-58E3-405D-AB1E-AFC985F8B2EE}" destId="{E3CA2922-8788-4ACC-AAC3-488D9947EC80}" srcOrd="1" destOrd="0" presId="urn:microsoft.com/office/officeart/2005/8/layout/hProcess4"/>
    <dgm:cxn modelId="{2DE95287-8C55-488A-92D1-336DE83A5C44}" type="presOf" srcId="{EA7861E4-FFC9-4187-A52A-FE6F21FB8BAD}" destId="{408BB717-6EA0-4756-86CF-1499339E6627}" srcOrd="0" destOrd="0" presId="urn:microsoft.com/office/officeart/2005/8/layout/hProcess4"/>
    <dgm:cxn modelId="{25E77701-580D-4ABA-8DA1-459B13C8F98C}" type="presOf" srcId="{2F71E09A-EAF7-41A3-9A52-357263EFBD3D}" destId="{2E7419B9-7D49-4EF6-90D9-F538F1074545}" srcOrd="1" destOrd="0" presId="urn:microsoft.com/office/officeart/2005/8/layout/hProcess4"/>
    <dgm:cxn modelId="{B44E0DE8-A4F6-44D9-B224-37212BBDFCD5}" srcId="{674E6B85-82D1-4CDC-A19D-BA1FF525AD16}" destId="{E24332B8-58E3-405D-AB1E-AFC985F8B2EE}" srcOrd="0" destOrd="0" parTransId="{6FEA1868-DB76-4299-B25A-624BB77C468A}" sibTransId="{D26132DB-DFDF-4DBE-AFD8-CC93E19D7930}"/>
    <dgm:cxn modelId="{F5731102-EDD5-4A01-81BB-8F9EF8EFB5C2}" srcId="{E37D437E-EA7C-4EC5-B4F2-AAA034A1E02A}" destId="{674E6B85-82D1-4CDC-A19D-BA1FF525AD16}" srcOrd="1" destOrd="0" parTransId="{7380D85B-9DF8-42F5-BF2B-DCF1AFBFDCFD}" sibTransId="{5D0242D3-8E6F-4360-9FC8-E99A6C4F9B77}"/>
    <dgm:cxn modelId="{2285C4C3-5402-4D0F-BE9D-B30EEDD90670}" srcId="{80F3CA3F-E6FF-45B6-A256-981A4A509D78}" destId="{413121BA-18D4-4E08-A93E-D750A0BBDE9B}" srcOrd="0" destOrd="0" parTransId="{1C8E854E-8B58-4964-A65D-9F32070391E0}" sibTransId="{1D736DC5-087B-41DA-8692-D88CB5E33900}"/>
    <dgm:cxn modelId="{AC688BA5-45F4-4687-94A5-78161036169E}" type="presOf" srcId="{F1B6B515-B669-4D1E-8EAF-F3055A1770BB}" destId="{BC1AB269-BF67-40B5-8140-7BB3D1BE184B}" srcOrd="0" destOrd="0" presId="urn:microsoft.com/office/officeart/2005/8/layout/hProcess4"/>
    <dgm:cxn modelId="{510F66BB-8A30-48CF-BBDD-0F6326C894A2}" type="presOf" srcId="{A1033CF7-BD37-4D38-A9E6-02D22F818DD1}" destId="{B54B6C7C-B4A1-40F4-872D-ADEFFFF3F491}" srcOrd="1" destOrd="0" presId="urn:microsoft.com/office/officeart/2005/8/layout/hProcess4"/>
    <dgm:cxn modelId="{FE23D23A-0373-413D-9ECA-B88A0E640E38}" type="presOf" srcId="{A9A7A7D9-6B36-4997-AC9E-CB26A1768B4E}" destId="{5882362C-D595-4ED0-B4D4-1CBB739F760F}" srcOrd="0" destOrd="0" presId="urn:microsoft.com/office/officeart/2005/8/layout/hProcess4"/>
    <dgm:cxn modelId="{58C026DA-18D1-4A2F-95D1-727B12692B00}" srcId="{745A8402-8D75-4635-B146-E66DD916742D}" destId="{240033A9-796E-423A-9532-850FC2CBE4E7}" srcOrd="0" destOrd="0" parTransId="{03635EB3-AB98-412F-8C02-0EAEF5EBD4FB}" sibTransId="{7826C4FC-3FA9-4ABC-9997-46E555FF9BBD}"/>
    <dgm:cxn modelId="{D38CCA26-04DD-4F34-BDD4-1D6186D441F3}" type="presOf" srcId="{413121BA-18D4-4E08-A93E-D750A0BBDE9B}" destId="{61D732A2-1623-4E3A-AC9B-332FB1083377}" srcOrd="1" destOrd="0" presId="urn:microsoft.com/office/officeart/2005/8/layout/hProcess4"/>
    <dgm:cxn modelId="{342BF647-3BB6-4972-ACB5-F855F1216A63}" type="presOf" srcId="{80F3CA3F-E6FF-45B6-A256-981A4A509D78}" destId="{5C94A97C-17B1-4055-8D67-82CF1C8C4831}" srcOrd="0" destOrd="0" presId="urn:microsoft.com/office/officeart/2005/8/layout/hProcess4"/>
    <dgm:cxn modelId="{C1214648-A66E-473F-9C6E-873D2C6F5C17}" type="presOf" srcId="{745A8402-8D75-4635-B146-E66DD916742D}" destId="{C8A8695F-EE29-4369-9F4B-6B8EB3D301A0}" srcOrd="0" destOrd="0" presId="urn:microsoft.com/office/officeart/2005/8/layout/hProcess4"/>
    <dgm:cxn modelId="{75D28A82-B532-4DBF-82CE-24A7D0DFF481}" type="presOf" srcId="{B9B74D2D-6AAE-4D49-89EF-6CBAC2C3DCE9}" destId="{4F0EDDDC-6206-41C6-90D7-374BF555C168}" srcOrd="0" destOrd="0" presId="urn:microsoft.com/office/officeart/2005/8/layout/hProcess4"/>
    <dgm:cxn modelId="{48C29F25-A518-4CEA-9197-23EE2ECCF1F3}" type="presOf" srcId="{EA7861E4-FFC9-4187-A52A-FE6F21FB8BAD}" destId="{73E8890A-9697-4648-A966-8A5EE3C4E6B7}" srcOrd="1" destOrd="0" presId="urn:microsoft.com/office/officeart/2005/8/layout/hProcess4"/>
    <dgm:cxn modelId="{26014CB6-3A44-4EE3-BA00-EE571242A227}" srcId="{A9A7A7D9-6B36-4997-AC9E-CB26A1768B4E}" destId="{0A596367-4774-4830-BA7B-7F847C98850A}" srcOrd="0" destOrd="0" parTransId="{2E2373B4-7A16-4596-A6C2-F700706EA6E7}" sibTransId="{45EC309C-7437-4A2E-99DA-949A4C16E92D}"/>
    <dgm:cxn modelId="{C7E08C01-7B08-48D1-8083-254A9295F38D}" type="presOf" srcId="{9789E633-5A3E-40F7-8950-09DE2A12127F}" destId="{C9F0E898-DC9B-4CBB-8053-ADDFE8A2A3A9}" srcOrd="0" destOrd="0" presId="urn:microsoft.com/office/officeart/2005/8/layout/hProcess4"/>
    <dgm:cxn modelId="{649BA747-A064-48FB-B4BD-104916A69E5D}" type="presOf" srcId="{E8329F40-197E-4984-8579-00890E4B7C2E}" destId="{84A32164-3EE9-417D-9D1F-B9C4A97E7701}" srcOrd="0" destOrd="0" presId="urn:microsoft.com/office/officeart/2005/8/layout/hProcess4"/>
    <dgm:cxn modelId="{57EE90B7-43C3-403D-AF9A-900857967B3E}" type="presOf" srcId="{5D0242D3-8E6F-4360-9FC8-E99A6C4F9B77}" destId="{E54CA80D-EE16-46CE-AB71-99E425A31A21}" srcOrd="0" destOrd="0" presId="urn:microsoft.com/office/officeart/2005/8/layout/hProcess4"/>
    <dgm:cxn modelId="{F80F8229-2DF7-4E5B-9253-005B124E796D}" srcId="{E37D437E-EA7C-4EC5-B4F2-AAA034A1E02A}" destId="{B9B74D2D-6AAE-4D49-89EF-6CBAC2C3DCE9}" srcOrd="0" destOrd="0" parTransId="{25C76F7C-F51D-45B0-8AA4-2752A5FCA96E}" sibTransId="{64FF1CE8-B3F0-4EE6-ADDD-D4AD5DF66B0C}"/>
    <dgm:cxn modelId="{8F7471EC-5D8C-4D54-8F17-88B9F366C43A}" type="presOf" srcId="{6F010C81-7FBA-48FD-B133-8589B7A58116}" destId="{51D97551-C482-4686-A4EA-4831A844EDA8}" srcOrd="0" destOrd="0" presId="urn:microsoft.com/office/officeart/2005/8/layout/hProcess4"/>
    <dgm:cxn modelId="{35A4E2A6-53EE-4B4D-8460-C6FD2F78320F}" srcId="{B9B74D2D-6AAE-4D49-89EF-6CBAC2C3DCE9}" destId="{EA7861E4-FFC9-4187-A52A-FE6F21FB8BAD}" srcOrd="0" destOrd="0" parTransId="{25618FB5-9F23-4430-AB3B-CAEC7606C0DD}" sibTransId="{937CE627-50F5-4F35-B179-1D28A8E39346}"/>
    <dgm:cxn modelId="{BBA47BCA-A50C-463B-92B0-EA2893C1F7AD}" type="presOf" srcId="{E24332B8-58E3-405D-AB1E-AFC985F8B2EE}" destId="{750873A5-14DB-442F-ABCF-3AA6733348D9}" srcOrd="0" destOrd="0" presId="urn:microsoft.com/office/officeart/2005/8/layout/hProcess4"/>
    <dgm:cxn modelId="{70A6623E-6BF3-4DCB-8123-13D6D8EF06AF}" type="presOf" srcId="{64FF1CE8-B3F0-4EE6-ADDD-D4AD5DF66B0C}" destId="{7912729E-0667-4DD7-8ED9-15178E24E8A9}" srcOrd="0" destOrd="0" presId="urn:microsoft.com/office/officeart/2005/8/layout/hProcess4"/>
    <dgm:cxn modelId="{C222D19D-8B8F-42B7-A9C7-366A0D690AA4}" type="presOf" srcId="{43FA8CCE-B772-4A50-A9B1-C3DD9D1EBEDB}" destId="{D7080016-4BB8-48CC-B50F-AE554576ABD4}" srcOrd="0" destOrd="0" presId="urn:microsoft.com/office/officeart/2005/8/layout/hProcess4"/>
    <dgm:cxn modelId="{2E3C18FB-44D7-4A1E-AA6E-30F0E3822C6E}" srcId="{E37D437E-EA7C-4EC5-B4F2-AAA034A1E02A}" destId="{80F3CA3F-E6FF-45B6-A256-981A4A509D78}" srcOrd="3" destOrd="0" parTransId="{84A8C22C-AFCE-4D33-9542-34F2D06309AE}" sibTransId="{6F010C81-7FBA-48FD-B133-8589B7A58116}"/>
    <dgm:cxn modelId="{0E17B058-0C76-40FF-99C6-D1CD9BBC7A33}" type="presOf" srcId="{240033A9-796E-423A-9532-850FC2CBE4E7}" destId="{B5680678-B076-484F-810D-7869BA077479}" srcOrd="1" destOrd="0" presId="urn:microsoft.com/office/officeart/2005/8/layout/hProcess4"/>
    <dgm:cxn modelId="{AAF2F225-8C86-4CCB-9D17-BBEAAFD4FCBB}" type="presOf" srcId="{413121BA-18D4-4E08-A93E-D750A0BBDE9B}" destId="{06BA0A28-14E6-4445-BBAC-AAE74CE4B4F2}" srcOrd="0" destOrd="0" presId="urn:microsoft.com/office/officeart/2005/8/layout/hProcess4"/>
    <dgm:cxn modelId="{A293B97F-4DD7-46E9-915D-A2D142485F94}" type="presOf" srcId="{6DF4AAAD-0D7A-4C03-8A51-E0BB5681003E}" destId="{14855105-DF43-4431-8A01-BA9E608DFF83}" srcOrd="0" destOrd="0" presId="urn:microsoft.com/office/officeart/2005/8/layout/hProcess4"/>
    <dgm:cxn modelId="{7CF2AE68-2B07-4158-B8B5-18BF4BF996F6}" srcId="{E37D437E-EA7C-4EC5-B4F2-AAA034A1E02A}" destId="{745A8402-8D75-4635-B146-E66DD916742D}" srcOrd="4" destOrd="0" parTransId="{54D53622-B34B-4A43-A79C-A75C2DA2C810}" sibTransId="{F1B6B515-B669-4D1E-8EAF-F3055A1770BB}"/>
    <dgm:cxn modelId="{C57E1317-2002-45ED-B57E-8CA98257231C}" type="presOf" srcId="{2F71E09A-EAF7-41A3-9A52-357263EFBD3D}" destId="{FE6E9B5C-A2A8-410C-9CD7-2D9763E89AF4}" srcOrd="0" destOrd="0" presId="urn:microsoft.com/office/officeart/2005/8/layout/hProcess4"/>
    <dgm:cxn modelId="{FFABBDBF-B87F-4F4F-9A47-E08F98587902}" srcId="{E37D437E-EA7C-4EC5-B4F2-AAA034A1E02A}" destId="{A9A7A7D9-6B36-4997-AC9E-CB26A1768B4E}" srcOrd="6" destOrd="0" parTransId="{3B1FFC08-1BE1-4239-B16B-7E86DCB5F068}" sibTransId="{0D5BA10F-7081-4325-BBFC-B5D9060BD401}"/>
    <dgm:cxn modelId="{75129541-7CDE-4800-8CE9-8FB1798EEAE5}" srcId="{E37D437E-EA7C-4EC5-B4F2-AAA034A1E02A}" destId="{6DF4AAAD-0D7A-4C03-8A51-E0BB5681003E}" srcOrd="5" destOrd="0" parTransId="{7D2319E4-9CFB-4E0E-80E8-C70C97C528DE}" sibTransId="{43FA8CCE-B772-4A50-A9B1-C3DD9D1EBEDB}"/>
    <dgm:cxn modelId="{D085B42B-9C10-48F1-9AE8-BC48C73EA1AD}" type="presParOf" srcId="{1DD48F90-9F52-4219-9882-356DB9170667}" destId="{DA7D0D0F-BF20-4AE6-B96A-C2891BB633C8}" srcOrd="0" destOrd="0" presId="urn:microsoft.com/office/officeart/2005/8/layout/hProcess4"/>
    <dgm:cxn modelId="{8D9DC452-4887-4CA3-BED7-C92976492EAE}" type="presParOf" srcId="{1DD48F90-9F52-4219-9882-356DB9170667}" destId="{B37A0E14-A77E-4593-A1DE-5B0C04FB9765}" srcOrd="1" destOrd="0" presId="urn:microsoft.com/office/officeart/2005/8/layout/hProcess4"/>
    <dgm:cxn modelId="{39EF8FE7-737A-4CEF-9E0C-3C4433657EFF}" type="presParOf" srcId="{1DD48F90-9F52-4219-9882-356DB9170667}" destId="{9A0B309C-87D2-4674-9DC5-262BB44BEB8C}" srcOrd="2" destOrd="0" presId="urn:microsoft.com/office/officeart/2005/8/layout/hProcess4"/>
    <dgm:cxn modelId="{A220EE50-363D-46FD-99CC-012193C78DBA}" type="presParOf" srcId="{9A0B309C-87D2-4674-9DC5-262BB44BEB8C}" destId="{9AA71712-2223-4AB5-9850-72E41FFEBE20}" srcOrd="0" destOrd="0" presId="urn:microsoft.com/office/officeart/2005/8/layout/hProcess4"/>
    <dgm:cxn modelId="{E7745757-9A6C-4683-8B51-37E694DE279A}" type="presParOf" srcId="{9AA71712-2223-4AB5-9850-72E41FFEBE20}" destId="{7FC79D8D-35F9-4E91-84E8-322976141052}" srcOrd="0" destOrd="0" presId="urn:microsoft.com/office/officeart/2005/8/layout/hProcess4"/>
    <dgm:cxn modelId="{7E67AB19-7786-48A8-9D1B-B8BEB8E591DD}" type="presParOf" srcId="{9AA71712-2223-4AB5-9850-72E41FFEBE20}" destId="{408BB717-6EA0-4756-86CF-1499339E6627}" srcOrd="1" destOrd="0" presId="urn:microsoft.com/office/officeart/2005/8/layout/hProcess4"/>
    <dgm:cxn modelId="{299075F9-3C19-4F8B-BA8B-1C34AC8D68B4}" type="presParOf" srcId="{9AA71712-2223-4AB5-9850-72E41FFEBE20}" destId="{73E8890A-9697-4648-A966-8A5EE3C4E6B7}" srcOrd="2" destOrd="0" presId="urn:microsoft.com/office/officeart/2005/8/layout/hProcess4"/>
    <dgm:cxn modelId="{8C84A4EB-FBCD-4C54-88CD-947D33B1E661}" type="presParOf" srcId="{9AA71712-2223-4AB5-9850-72E41FFEBE20}" destId="{4F0EDDDC-6206-41C6-90D7-374BF555C168}" srcOrd="3" destOrd="0" presId="urn:microsoft.com/office/officeart/2005/8/layout/hProcess4"/>
    <dgm:cxn modelId="{3D6124AC-FBAF-4AF1-BB97-A142F0D83E2A}" type="presParOf" srcId="{9AA71712-2223-4AB5-9850-72E41FFEBE20}" destId="{BAC20DCD-CE21-456B-A6B4-651466A8729A}" srcOrd="4" destOrd="0" presId="urn:microsoft.com/office/officeart/2005/8/layout/hProcess4"/>
    <dgm:cxn modelId="{0DCF427C-C058-4A53-9032-A4103FEE69CB}" type="presParOf" srcId="{9A0B309C-87D2-4674-9DC5-262BB44BEB8C}" destId="{7912729E-0667-4DD7-8ED9-15178E24E8A9}" srcOrd="1" destOrd="0" presId="urn:microsoft.com/office/officeart/2005/8/layout/hProcess4"/>
    <dgm:cxn modelId="{439BFC6A-2D73-4808-A092-EE30AD1A761B}" type="presParOf" srcId="{9A0B309C-87D2-4674-9DC5-262BB44BEB8C}" destId="{1C46BF95-4C49-4662-BD25-21CD0EEC08DE}" srcOrd="2" destOrd="0" presId="urn:microsoft.com/office/officeart/2005/8/layout/hProcess4"/>
    <dgm:cxn modelId="{8AC36990-7A27-4F12-BF74-0295051A45F2}" type="presParOf" srcId="{1C46BF95-4C49-4662-BD25-21CD0EEC08DE}" destId="{85FE358E-6EBD-4176-AB8F-674904C6E959}" srcOrd="0" destOrd="0" presId="urn:microsoft.com/office/officeart/2005/8/layout/hProcess4"/>
    <dgm:cxn modelId="{685B20B3-20C9-4967-8B74-D8D0CE3882DB}" type="presParOf" srcId="{1C46BF95-4C49-4662-BD25-21CD0EEC08DE}" destId="{750873A5-14DB-442F-ABCF-3AA6733348D9}" srcOrd="1" destOrd="0" presId="urn:microsoft.com/office/officeart/2005/8/layout/hProcess4"/>
    <dgm:cxn modelId="{5736453C-26DC-4CC2-814E-6051C2AF670C}" type="presParOf" srcId="{1C46BF95-4C49-4662-BD25-21CD0EEC08DE}" destId="{E3CA2922-8788-4ACC-AAC3-488D9947EC80}" srcOrd="2" destOrd="0" presId="urn:microsoft.com/office/officeart/2005/8/layout/hProcess4"/>
    <dgm:cxn modelId="{6989F8F3-D4F9-4707-9CB0-4E81F8FF367C}" type="presParOf" srcId="{1C46BF95-4C49-4662-BD25-21CD0EEC08DE}" destId="{AF9548D2-81F9-463C-AF20-BA15D1ED8491}" srcOrd="3" destOrd="0" presId="urn:microsoft.com/office/officeart/2005/8/layout/hProcess4"/>
    <dgm:cxn modelId="{135AE57A-12CC-4028-BBC1-558B986E554D}" type="presParOf" srcId="{1C46BF95-4C49-4662-BD25-21CD0EEC08DE}" destId="{90705698-B464-425D-913F-F3A6675F8E7B}" srcOrd="4" destOrd="0" presId="urn:microsoft.com/office/officeart/2005/8/layout/hProcess4"/>
    <dgm:cxn modelId="{A07A1DD0-39EB-439F-9F38-78353E8128AE}" type="presParOf" srcId="{9A0B309C-87D2-4674-9DC5-262BB44BEB8C}" destId="{E54CA80D-EE16-46CE-AB71-99E425A31A21}" srcOrd="3" destOrd="0" presId="urn:microsoft.com/office/officeart/2005/8/layout/hProcess4"/>
    <dgm:cxn modelId="{1480006E-771B-426A-AC91-3C36F9EC67BB}" type="presParOf" srcId="{9A0B309C-87D2-4674-9DC5-262BB44BEB8C}" destId="{4107560F-34A3-45EC-A19F-2D1499BDC3E2}" srcOrd="4" destOrd="0" presId="urn:microsoft.com/office/officeart/2005/8/layout/hProcess4"/>
    <dgm:cxn modelId="{7091AC5E-B310-4BA5-BBCF-F83405EC2DDF}" type="presParOf" srcId="{4107560F-34A3-45EC-A19F-2D1499BDC3E2}" destId="{F36FF61F-8203-46A7-94B2-F283A6BE6138}" srcOrd="0" destOrd="0" presId="urn:microsoft.com/office/officeart/2005/8/layout/hProcess4"/>
    <dgm:cxn modelId="{DC09FEE1-688E-4CB0-8B6B-FC0AC2FB4456}" type="presParOf" srcId="{4107560F-34A3-45EC-A19F-2D1499BDC3E2}" destId="{FE6E9B5C-A2A8-410C-9CD7-2D9763E89AF4}" srcOrd="1" destOrd="0" presId="urn:microsoft.com/office/officeart/2005/8/layout/hProcess4"/>
    <dgm:cxn modelId="{859BFA06-C0F3-478A-8832-12F3E6B1C605}" type="presParOf" srcId="{4107560F-34A3-45EC-A19F-2D1499BDC3E2}" destId="{2E7419B9-7D49-4EF6-90D9-F538F1074545}" srcOrd="2" destOrd="0" presId="urn:microsoft.com/office/officeart/2005/8/layout/hProcess4"/>
    <dgm:cxn modelId="{377B689B-0088-4EA2-A125-5C2C1155252B}" type="presParOf" srcId="{4107560F-34A3-45EC-A19F-2D1499BDC3E2}" destId="{C9F0E898-DC9B-4CBB-8053-ADDFE8A2A3A9}" srcOrd="3" destOrd="0" presId="urn:microsoft.com/office/officeart/2005/8/layout/hProcess4"/>
    <dgm:cxn modelId="{3DBC0CDC-DEFB-4C37-A9E6-685A12EEACF3}" type="presParOf" srcId="{4107560F-34A3-45EC-A19F-2D1499BDC3E2}" destId="{38C11AD1-2B41-4ACA-8FA5-672D38CCAA9B}" srcOrd="4" destOrd="0" presId="urn:microsoft.com/office/officeart/2005/8/layout/hProcess4"/>
    <dgm:cxn modelId="{E7790A6F-856D-4B42-BF94-51E750C71EB9}" type="presParOf" srcId="{9A0B309C-87D2-4674-9DC5-262BB44BEB8C}" destId="{84A32164-3EE9-417D-9D1F-B9C4A97E7701}" srcOrd="5" destOrd="0" presId="urn:microsoft.com/office/officeart/2005/8/layout/hProcess4"/>
    <dgm:cxn modelId="{24AD7E26-EBF2-426D-9D3F-88A56BB2FE28}" type="presParOf" srcId="{9A0B309C-87D2-4674-9DC5-262BB44BEB8C}" destId="{5257558C-E462-41D7-B80A-8D4D8841A580}" srcOrd="6" destOrd="0" presId="urn:microsoft.com/office/officeart/2005/8/layout/hProcess4"/>
    <dgm:cxn modelId="{4FAB732D-BF2A-414A-8D1A-28AD9AF18A60}" type="presParOf" srcId="{5257558C-E462-41D7-B80A-8D4D8841A580}" destId="{07859027-9590-455D-89A8-7F86C7AA9525}" srcOrd="0" destOrd="0" presId="urn:microsoft.com/office/officeart/2005/8/layout/hProcess4"/>
    <dgm:cxn modelId="{F64B0E1E-E3E4-48E9-AEE8-A0BAAF3194DA}" type="presParOf" srcId="{5257558C-E462-41D7-B80A-8D4D8841A580}" destId="{06BA0A28-14E6-4445-BBAC-AAE74CE4B4F2}" srcOrd="1" destOrd="0" presId="urn:microsoft.com/office/officeart/2005/8/layout/hProcess4"/>
    <dgm:cxn modelId="{C51B063D-286E-4D5E-A35B-95E2D7DCB284}" type="presParOf" srcId="{5257558C-E462-41D7-B80A-8D4D8841A580}" destId="{61D732A2-1623-4E3A-AC9B-332FB1083377}" srcOrd="2" destOrd="0" presId="urn:microsoft.com/office/officeart/2005/8/layout/hProcess4"/>
    <dgm:cxn modelId="{191BC0B2-8407-4197-AAE1-5BB156A81454}" type="presParOf" srcId="{5257558C-E462-41D7-B80A-8D4D8841A580}" destId="{5C94A97C-17B1-4055-8D67-82CF1C8C4831}" srcOrd="3" destOrd="0" presId="urn:microsoft.com/office/officeart/2005/8/layout/hProcess4"/>
    <dgm:cxn modelId="{E0B4D1F3-517B-463D-9E86-3037601CECAA}" type="presParOf" srcId="{5257558C-E462-41D7-B80A-8D4D8841A580}" destId="{1CFBE988-F1E9-4EB9-91C6-8C23C50F5C76}" srcOrd="4" destOrd="0" presId="urn:microsoft.com/office/officeart/2005/8/layout/hProcess4"/>
    <dgm:cxn modelId="{08731B21-EDD1-43A3-B981-68F1FEBA00ED}" type="presParOf" srcId="{9A0B309C-87D2-4674-9DC5-262BB44BEB8C}" destId="{51D97551-C482-4686-A4EA-4831A844EDA8}" srcOrd="7" destOrd="0" presId="urn:microsoft.com/office/officeart/2005/8/layout/hProcess4"/>
    <dgm:cxn modelId="{14E56A14-DE65-4904-9DF5-32005B79CBD2}" type="presParOf" srcId="{9A0B309C-87D2-4674-9DC5-262BB44BEB8C}" destId="{AB78C269-56FA-4A1E-8B2C-C128EC56DEE4}" srcOrd="8" destOrd="0" presId="urn:microsoft.com/office/officeart/2005/8/layout/hProcess4"/>
    <dgm:cxn modelId="{BE4A50AE-DE8B-42F1-BB03-3FB0126FA0EE}" type="presParOf" srcId="{AB78C269-56FA-4A1E-8B2C-C128EC56DEE4}" destId="{0DB2445E-271A-4E53-BF96-2FD2703CE0A8}" srcOrd="0" destOrd="0" presId="urn:microsoft.com/office/officeart/2005/8/layout/hProcess4"/>
    <dgm:cxn modelId="{D39213A2-51B2-419C-8D74-850BDE401AF6}" type="presParOf" srcId="{AB78C269-56FA-4A1E-8B2C-C128EC56DEE4}" destId="{55AEA29B-F299-4C2A-9234-D85BE9DEF8AD}" srcOrd="1" destOrd="0" presId="urn:microsoft.com/office/officeart/2005/8/layout/hProcess4"/>
    <dgm:cxn modelId="{00E1BC92-BCF3-4C01-91CC-9AE5C07D5E42}" type="presParOf" srcId="{AB78C269-56FA-4A1E-8B2C-C128EC56DEE4}" destId="{B5680678-B076-484F-810D-7869BA077479}" srcOrd="2" destOrd="0" presId="urn:microsoft.com/office/officeart/2005/8/layout/hProcess4"/>
    <dgm:cxn modelId="{3361A1FC-5B73-4B2E-8B89-13BDB717BFBD}" type="presParOf" srcId="{AB78C269-56FA-4A1E-8B2C-C128EC56DEE4}" destId="{C8A8695F-EE29-4369-9F4B-6B8EB3D301A0}" srcOrd="3" destOrd="0" presId="urn:microsoft.com/office/officeart/2005/8/layout/hProcess4"/>
    <dgm:cxn modelId="{C14A15B8-D097-4672-A762-6AEE6EA6D3AD}" type="presParOf" srcId="{AB78C269-56FA-4A1E-8B2C-C128EC56DEE4}" destId="{F700A4F5-5ED0-421D-920B-5722BA06D552}" srcOrd="4" destOrd="0" presId="urn:microsoft.com/office/officeart/2005/8/layout/hProcess4"/>
    <dgm:cxn modelId="{7EC6691B-1F63-4AFD-8D12-04CAFC8704E1}" type="presParOf" srcId="{9A0B309C-87D2-4674-9DC5-262BB44BEB8C}" destId="{BC1AB269-BF67-40B5-8140-7BB3D1BE184B}" srcOrd="9" destOrd="0" presId="urn:microsoft.com/office/officeart/2005/8/layout/hProcess4"/>
    <dgm:cxn modelId="{CAEEF7F2-E1B9-4477-B650-21199F4EE2FE}" type="presParOf" srcId="{9A0B309C-87D2-4674-9DC5-262BB44BEB8C}" destId="{9681E4C9-D7FE-4A7E-B57D-8CB63BB600B4}" srcOrd="10" destOrd="0" presId="urn:microsoft.com/office/officeart/2005/8/layout/hProcess4"/>
    <dgm:cxn modelId="{BDB45D79-97FD-4AD4-9A48-1105F2114D42}" type="presParOf" srcId="{9681E4C9-D7FE-4A7E-B57D-8CB63BB600B4}" destId="{905C3683-3FE8-4F45-85C1-3358EFD92A8B}" srcOrd="0" destOrd="0" presId="urn:microsoft.com/office/officeart/2005/8/layout/hProcess4"/>
    <dgm:cxn modelId="{1A1398EE-8E89-4892-973A-39BAE7328620}" type="presParOf" srcId="{9681E4C9-D7FE-4A7E-B57D-8CB63BB600B4}" destId="{5CD97826-D2D0-4954-91F6-784FCDF34361}" srcOrd="1" destOrd="0" presId="urn:microsoft.com/office/officeart/2005/8/layout/hProcess4"/>
    <dgm:cxn modelId="{59B2E32D-0105-4EC5-ADA6-124808045A1A}" type="presParOf" srcId="{9681E4C9-D7FE-4A7E-B57D-8CB63BB600B4}" destId="{B54B6C7C-B4A1-40F4-872D-ADEFFFF3F491}" srcOrd="2" destOrd="0" presId="urn:microsoft.com/office/officeart/2005/8/layout/hProcess4"/>
    <dgm:cxn modelId="{75DCB6EA-BA8D-46DC-8818-8132F124260E}" type="presParOf" srcId="{9681E4C9-D7FE-4A7E-B57D-8CB63BB600B4}" destId="{14855105-DF43-4431-8A01-BA9E608DFF83}" srcOrd="3" destOrd="0" presId="urn:microsoft.com/office/officeart/2005/8/layout/hProcess4"/>
    <dgm:cxn modelId="{1D16D252-DF96-4AB2-93D1-E6027D4815BF}" type="presParOf" srcId="{9681E4C9-D7FE-4A7E-B57D-8CB63BB600B4}" destId="{7074BC3E-ABC4-4230-A481-EE58FA79B009}" srcOrd="4" destOrd="0" presId="urn:microsoft.com/office/officeart/2005/8/layout/hProcess4"/>
    <dgm:cxn modelId="{1DBAF770-D5B1-4059-9804-D62A8C89F4FD}" type="presParOf" srcId="{9A0B309C-87D2-4674-9DC5-262BB44BEB8C}" destId="{D7080016-4BB8-48CC-B50F-AE554576ABD4}" srcOrd="11" destOrd="0" presId="urn:microsoft.com/office/officeart/2005/8/layout/hProcess4"/>
    <dgm:cxn modelId="{E2DF27B8-5EE6-4167-8954-1407CD28DBEA}" type="presParOf" srcId="{9A0B309C-87D2-4674-9DC5-262BB44BEB8C}" destId="{A2A85413-83AD-4AE3-9403-AB23526CA081}" srcOrd="12" destOrd="0" presId="urn:microsoft.com/office/officeart/2005/8/layout/hProcess4"/>
    <dgm:cxn modelId="{C1C92ACC-B8A2-4F6B-9393-7AE8F2C093F9}" type="presParOf" srcId="{A2A85413-83AD-4AE3-9403-AB23526CA081}" destId="{6DE0CB44-8709-4001-8B81-C173C851A610}" srcOrd="0" destOrd="0" presId="urn:microsoft.com/office/officeart/2005/8/layout/hProcess4"/>
    <dgm:cxn modelId="{3C0BDFFA-FF87-4354-A18B-822A99B0EE8D}" type="presParOf" srcId="{A2A85413-83AD-4AE3-9403-AB23526CA081}" destId="{41E24E85-46F2-4534-8A8C-B467AED12F1E}" srcOrd="1" destOrd="0" presId="urn:microsoft.com/office/officeart/2005/8/layout/hProcess4"/>
    <dgm:cxn modelId="{73E9B393-C400-4D3B-B69F-005CD97B16F5}" type="presParOf" srcId="{A2A85413-83AD-4AE3-9403-AB23526CA081}" destId="{2081CD24-105A-41FA-BE7B-F7163CC7AEAB}" srcOrd="2" destOrd="0" presId="urn:microsoft.com/office/officeart/2005/8/layout/hProcess4"/>
    <dgm:cxn modelId="{F5160B76-070D-4EB6-B901-B6BD3F6C5F9E}" type="presParOf" srcId="{A2A85413-83AD-4AE3-9403-AB23526CA081}" destId="{5882362C-D595-4ED0-B4D4-1CBB739F760F}" srcOrd="3" destOrd="0" presId="urn:microsoft.com/office/officeart/2005/8/layout/hProcess4"/>
    <dgm:cxn modelId="{EAF9A9CF-9075-47AB-9A66-7591EB66AE06}" type="presParOf" srcId="{A2A85413-83AD-4AE3-9403-AB23526CA081}" destId="{36AFDA9B-252C-4639-88B9-88371CADC120}" srcOrd="4" destOrd="0" presId="urn:microsoft.com/office/officeart/2005/8/layout/hProcess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FB656-E823-4C22-9943-1F9D9853CD97}">
      <dsp:nvSpPr>
        <dsp:cNvPr id="0" name=""/>
        <dsp:cNvSpPr/>
      </dsp:nvSpPr>
      <dsp:spPr>
        <a:xfrm>
          <a:off x="885105" y="0"/>
          <a:ext cx="3175008" cy="3175008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>Ecosystem</a:t>
          </a:r>
          <a:endParaRPr lang="zh-CN" altLang="en-US" sz="1900" kern="1200" dirty="0"/>
        </a:p>
      </dsp:txBody>
      <dsp:txXfrm>
        <a:off x="1639169" y="238125"/>
        <a:ext cx="1666879" cy="539751"/>
      </dsp:txXfrm>
    </dsp:sp>
    <dsp:sp modelId="{AAF62E1E-6876-471C-8300-27E6F4E9A691}">
      <dsp:nvSpPr>
        <dsp:cNvPr id="0" name=""/>
        <dsp:cNvSpPr/>
      </dsp:nvSpPr>
      <dsp:spPr>
        <a:xfrm>
          <a:off x="1499032" y="1227854"/>
          <a:ext cx="1947153" cy="1947153"/>
        </a:xfrm>
        <a:prstGeom prst="ellipse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>Organic Growth</a:t>
          </a:r>
          <a:endParaRPr lang="zh-CN" altLang="en-US" sz="1900" kern="1200" dirty="0"/>
        </a:p>
      </dsp:txBody>
      <dsp:txXfrm>
        <a:off x="1784186" y="1714643"/>
        <a:ext cx="1376845" cy="9735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BB717-6EA0-4756-86CF-1499339E6627}">
      <dsp:nvSpPr>
        <dsp:cNvPr id="0" name=""/>
        <dsp:cNvSpPr/>
      </dsp:nvSpPr>
      <dsp:spPr>
        <a:xfrm>
          <a:off x="15647" y="3087967"/>
          <a:ext cx="986992" cy="814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Dream Class</a:t>
          </a:r>
          <a:endParaRPr lang="zh-CN" altLang="en-US" sz="1400" b="1" kern="1200" dirty="0"/>
        </a:p>
      </dsp:txBody>
      <dsp:txXfrm>
        <a:off x="34381" y="3106701"/>
        <a:ext cx="949524" cy="602152"/>
      </dsp:txXfrm>
    </dsp:sp>
    <dsp:sp modelId="{7912729E-0667-4DD7-8ED9-15178E24E8A9}">
      <dsp:nvSpPr>
        <dsp:cNvPr id="0" name=""/>
        <dsp:cNvSpPr/>
      </dsp:nvSpPr>
      <dsp:spPr>
        <a:xfrm>
          <a:off x="456153" y="3094567"/>
          <a:ext cx="1155426" cy="1155426"/>
        </a:xfrm>
        <a:prstGeom prst="leftCircularArrow">
          <a:avLst>
            <a:gd name="adj1" fmla="val 2900"/>
            <a:gd name="adj2" fmla="val 354714"/>
            <a:gd name="adj3" fmla="val 1008224"/>
            <a:gd name="adj4" fmla="val 7902488"/>
            <a:gd name="adj5" fmla="val 338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F0EDDDC-6206-41C6-90D7-374BF555C168}">
      <dsp:nvSpPr>
        <dsp:cNvPr id="0" name=""/>
        <dsp:cNvSpPr/>
      </dsp:nvSpPr>
      <dsp:spPr>
        <a:xfrm>
          <a:off x="234978" y="3727589"/>
          <a:ext cx="877326" cy="3488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b="1" kern="1200" dirty="0" smtClean="0"/>
            <a:t>Ⅰ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45196" y="3737807"/>
        <a:ext cx="856890" cy="328447"/>
      </dsp:txXfrm>
    </dsp:sp>
    <dsp:sp modelId="{750873A5-14DB-442F-ABCF-3AA6733348D9}">
      <dsp:nvSpPr>
        <dsp:cNvPr id="0" name=""/>
        <dsp:cNvSpPr/>
      </dsp:nvSpPr>
      <dsp:spPr>
        <a:xfrm>
          <a:off x="1285883" y="2786080"/>
          <a:ext cx="986992" cy="814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Dream Lab</a:t>
          </a:r>
          <a:endParaRPr lang="zh-CN" altLang="en-US" sz="1400" b="1" kern="1200" dirty="0"/>
        </a:p>
      </dsp:txBody>
      <dsp:txXfrm>
        <a:off x="1304617" y="2979256"/>
        <a:ext cx="949524" cy="602152"/>
      </dsp:txXfrm>
    </dsp:sp>
    <dsp:sp modelId="{E54CA80D-EE16-46CE-AB71-99E425A31A21}">
      <dsp:nvSpPr>
        <dsp:cNvPr id="0" name=""/>
        <dsp:cNvSpPr/>
      </dsp:nvSpPr>
      <dsp:spPr>
        <a:xfrm>
          <a:off x="1903134" y="2018795"/>
          <a:ext cx="1335195" cy="1335195"/>
        </a:xfrm>
        <a:prstGeom prst="circularArrow">
          <a:avLst>
            <a:gd name="adj1" fmla="val 2509"/>
            <a:gd name="adj2" fmla="val 304175"/>
            <a:gd name="adj3" fmla="val 18152825"/>
            <a:gd name="adj4" fmla="val 11208021"/>
            <a:gd name="adj5" fmla="val 292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9548D2-81F9-463C-AF20-BA15D1ED8491}">
      <dsp:nvSpPr>
        <dsp:cNvPr id="0" name=""/>
        <dsp:cNvSpPr/>
      </dsp:nvSpPr>
      <dsp:spPr>
        <a:xfrm>
          <a:off x="1505208" y="2611640"/>
          <a:ext cx="877326" cy="3488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b="1" kern="1200" dirty="0" smtClean="0"/>
            <a:t>Ⅱ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515426" y="2621858"/>
        <a:ext cx="856890" cy="328447"/>
      </dsp:txXfrm>
    </dsp:sp>
    <dsp:sp modelId="{FE6E9B5C-A2A8-410C-9CD7-2D9763E89AF4}">
      <dsp:nvSpPr>
        <dsp:cNvPr id="0" name=""/>
        <dsp:cNvSpPr/>
      </dsp:nvSpPr>
      <dsp:spPr>
        <a:xfrm>
          <a:off x="2566749" y="2360773"/>
          <a:ext cx="986992" cy="814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Growth Plan</a:t>
          </a:r>
          <a:endParaRPr lang="zh-CN" altLang="en-US" sz="1400" b="1" kern="1200" dirty="0"/>
        </a:p>
      </dsp:txBody>
      <dsp:txXfrm>
        <a:off x="2585483" y="2379507"/>
        <a:ext cx="949524" cy="602152"/>
      </dsp:txXfrm>
    </dsp:sp>
    <dsp:sp modelId="{84A32164-3EE9-417D-9D1F-B9C4A97E7701}">
      <dsp:nvSpPr>
        <dsp:cNvPr id="0" name=""/>
        <dsp:cNvSpPr/>
      </dsp:nvSpPr>
      <dsp:spPr>
        <a:xfrm>
          <a:off x="3015515" y="2418204"/>
          <a:ext cx="1095410" cy="1095410"/>
        </a:xfrm>
        <a:prstGeom prst="leftCircularArrow">
          <a:avLst>
            <a:gd name="adj1" fmla="val 3059"/>
            <a:gd name="adj2" fmla="val 375548"/>
            <a:gd name="adj3" fmla="val 1013049"/>
            <a:gd name="adj4" fmla="val 7886480"/>
            <a:gd name="adj5" fmla="val 356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F0E898-DC9B-4CBB-8053-ADDFE8A2A3A9}">
      <dsp:nvSpPr>
        <dsp:cNvPr id="0" name=""/>
        <dsp:cNvSpPr/>
      </dsp:nvSpPr>
      <dsp:spPr>
        <a:xfrm>
          <a:off x="2786079" y="3000396"/>
          <a:ext cx="877326" cy="3488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b="1" kern="1200" dirty="0" smtClean="0"/>
            <a:t>Ⅲ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796297" y="3010614"/>
        <a:ext cx="856890" cy="328447"/>
      </dsp:txXfrm>
    </dsp:sp>
    <dsp:sp modelId="{06BA0A28-14E6-4445-BBAC-AAE74CE4B4F2}">
      <dsp:nvSpPr>
        <dsp:cNvPr id="0" name=""/>
        <dsp:cNvSpPr/>
      </dsp:nvSpPr>
      <dsp:spPr>
        <a:xfrm>
          <a:off x="3786214" y="2071699"/>
          <a:ext cx="986992" cy="814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Startup Club</a:t>
          </a:r>
          <a:endParaRPr lang="zh-CN" altLang="en-US" sz="1400" b="1" kern="1200" dirty="0"/>
        </a:p>
      </dsp:txBody>
      <dsp:txXfrm>
        <a:off x="3804948" y="2264875"/>
        <a:ext cx="949524" cy="602152"/>
      </dsp:txXfrm>
    </dsp:sp>
    <dsp:sp modelId="{51D97551-C482-4686-A4EA-4831A844EDA8}">
      <dsp:nvSpPr>
        <dsp:cNvPr id="0" name=""/>
        <dsp:cNvSpPr/>
      </dsp:nvSpPr>
      <dsp:spPr>
        <a:xfrm>
          <a:off x="4397083" y="1345587"/>
          <a:ext cx="1336324" cy="1336324"/>
        </a:xfrm>
        <a:prstGeom prst="circularArrow">
          <a:avLst>
            <a:gd name="adj1" fmla="val 2507"/>
            <a:gd name="adj2" fmla="val 303903"/>
            <a:gd name="adj3" fmla="val 18382501"/>
            <a:gd name="adj4" fmla="val 11437425"/>
            <a:gd name="adj5" fmla="val 292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94A97C-17B1-4055-8D67-82CF1C8C4831}">
      <dsp:nvSpPr>
        <dsp:cNvPr id="0" name=""/>
        <dsp:cNvSpPr/>
      </dsp:nvSpPr>
      <dsp:spPr>
        <a:xfrm>
          <a:off x="4005547" y="1897259"/>
          <a:ext cx="877326" cy="348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b="1" kern="1200" dirty="0" smtClean="0"/>
            <a:t>Ⅳ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015765" y="1907477"/>
        <a:ext cx="856890" cy="328447"/>
      </dsp:txXfrm>
    </dsp:sp>
    <dsp:sp modelId="{55AEA29B-F299-4C2A-9234-D85BE9DEF8AD}">
      <dsp:nvSpPr>
        <dsp:cNvPr id="0" name=""/>
        <dsp:cNvSpPr/>
      </dsp:nvSpPr>
      <dsp:spPr>
        <a:xfrm>
          <a:off x="5094124" y="1714513"/>
          <a:ext cx="986992" cy="814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Diamond Project</a:t>
          </a:r>
          <a:endParaRPr lang="zh-CN" altLang="en-US" sz="1400" b="1" kern="1200" dirty="0"/>
        </a:p>
      </dsp:txBody>
      <dsp:txXfrm>
        <a:off x="5112858" y="1733247"/>
        <a:ext cx="949524" cy="602152"/>
      </dsp:txXfrm>
    </dsp:sp>
    <dsp:sp modelId="{BC1AB269-BF67-40B5-8140-7BB3D1BE184B}">
      <dsp:nvSpPr>
        <dsp:cNvPr id="0" name=""/>
        <dsp:cNvSpPr/>
      </dsp:nvSpPr>
      <dsp:spPr>
        <a:xfrm>
          <a:off x="5532533" y="1750538"/>
          <a:ext cx="1112471" cy="1112471"/>
        </a:xfrm>
        <a:prstGeom prst="leftCircularArrow">
          <a:avLst>
            <a:gd name="adj1" fmla="val 3012"/>
            <a:gd name="adj2" fmla="val 369381"/>
            <a:gd name="adj3" fmla="val 941414"/>
            <a:gd name="adj4" fmla="val 7821012"/>
            <a:gd name="adj5" fmla="val 351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8A8695F-EE29-4369-9F4B-6B8EB3D301A0}">
      <dsp:nvSpPr>
        <dsp:cNvPr id="0" name=""/>
        <dsp:cNvSpPr/>
      </dsp:nvSpPr>
      <dsp:spPr>
        <a:xfrm>
          <a:off x="5313466" y="2354137"/>
          <a:ext cx="877326" cy="3488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b="1" kern="1200" dirty="0" smtClean="0"/>
            <a:t>Ⅴ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5323684" y="2364355"/>
        <a:ext cx="856890" cy="328447"/>
      </dsp:txXfrm>
    </dsp:sp>
    <dsp:sp modelId="{5CD97826-D2D0-4954-91F6-784FCDF34361}">
      <dsp:nvSpPr>
        <dsp:cNvPr id="0" name=""/>
        <dsp:cNvSpPr/>
      </dsp:nvSpPr>
      <dsp:spPr>
        <a:xfrm>
          <a:off x="6321879" y="1404388"/>
          <a:ext cx="986992" cy="814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Go IPO</a:t>
          </a:r>
          <a:endParaRPr lang="zh-CN" altLang="en-US" sz="1400" b="1" kern="1200" dirty="0"/>
        </a:p>
      </dsp:txBody>
      <dsp:txXfrm>
        <a:off x="6340613" y="1597564"/>
        <a:ext cx="949524" cy="602152"/>
      </dsp:txXfrm>
    </dsp:sp>
    <dsp:sp modelId="{D7080016-4BB8-48CC-B50F-AE554576ABD4}">
      <dsp:nvSpPr>
        <dsp:cNvPr id="0" name=""/>
        <dsp:cNvSpPr/>
      </dsp:nvSpPr>
      <dsp:spPr>
        <a:xfrm>
          <a:off x="6943285" y="577445"/>
          <a:ext cx="1343286" cy="1343286"/>
        </a:xfrm>
        <a:prstGeom prst="circularArrow">
          <a:avLst>
            <a:gd name="adj1" fmla="val 2494"/>
            <a:gd name="adj2" fmla="val 302237"/>
            <a:gd name="adj3" fmla="val 17850490"/>
            <a:gd name="adj4" fmla="val 10903749"/>
            <a:gd name="adj5" fmla="val 29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4855105-DF43-4431-8A01-BA9E608DFF83}">
      <dsp:nvSpPr>
        <dsp:cNvPr id="0" name=""/>
        <dsp:cNvSpPr/>
      </dsp:nvSpPr>
      <dsp:spPr>
        <a:xfrm>
          <a:off x="6541207" y="1229917"/>
          <a:ext cx="877326" cy="3488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b="1" kern="1200" dirty="0" smtClean="0"/>
            <a:t>Ⅵ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551425" y="1240135"/>
        <a:ext cx="856890" cy="328447"/>
      </dsp:txXfrm>
    </dsp:sp>
    <dsp:sp modelId="{41E24E85-46F2-4534-8A8C-B467AED12F1E}">
      <dsp:nvSpPr>
        <dsp:cNvPr id="0" name=""/>
        <dsp:cNvSpPr/>
      </dsp:nvSpPr>
      <dsp:spPr>
        <a:xfrm>
          <a:off x="7567411" y="887955"/>
          <a:ext cx="986992" cy="814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Global Network</a:t>
          </a:r>
          <a:endParaRPr lang="zh-CN" altLang="en-US" sz="1400" b="1" kern="1200" dirty="0"/>
        </a:p>
      </dsp:txBody>
      <dsp:txXfrm>
        <a:off x="7586145" y="906689"/>
        <a:ext cx="949524" cy="602152"/>
      </dsp:txXfrm>
    </dsp:sp>
    <dsp:sp modelId="{5882362C-D595-4ED0-B4D4-1CBB739F760F}">
      <dsp:nvSpPr>
        <dsp:cNvPr id="0" name=""/>
        <dsp:cNvSpPr/>
      </dsp:nvSpPr>
      <dsp:spPr>
        <a:xfrm>
          <a:off x="7766671" y="1527565"/>
          <a:ext cx="877326" cy="3488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b="1" kern="1200" dirty="0" smtClean="0"/>
            <a:t>Ⅶ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7776889" y="1537783"/>
        <a:ext cx="856890" cy="328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E5263-E07E-4508-A875-F80B41A866EB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A8F49-0EF8-46CD-B749-90BBCCA0B1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734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开场白： </a:t>
            </a:r>
            <a:endParaRPr lang="en-US" altLang="zh-CN" dirty="0" smtClean="0"/>
          </a:p>
          <a:p>
            <a:r>
              <a:rPr lang="zh-CN" altLang="en-US" dirty="0" smtClean="0"/>
              <a:t>感谢</a:t>
            </a:r>
            <a:r>
              <a:rPr lang="en-US" altLang="zh-CN" dirty="0" smtClean="0"/>
              <a:t>xx</a:t>
            </a:r>
          </a:p>
          <a:p>
            <a:r>
              <a:rPr lang="zh-CN" altLang="en-US" dirty="0" smtClean="0"/>
              <a:t>我是</a:t>
            </a:r>
            <a:r>
              <a:rPr lang="en-US" altLang="zh-CN" dirty="0" smtClean="0"/>
              <a:t>xx</a:t>
            </a:r>
            <a:r>
              <a:rPr lang="en-US" altLang="zh-CN" baseline="0" dirty="0" smtClean="0"/>
              <a:t> (</a:t>
            </a:r>
            <a:r>
              <a:rPr lang="zh-CN" altLang="en-US" baseline="0" dirty="0" smtClean="0"/>
              <a:t>自我介绍）</a:t>
            </a:r>
            <a:endParaRPr lang="en-US" altLang="zh-CN" baseline="0" dirty="0" smtClean="0"/>
          </a:p>
          <a:p>
            <a:r>
              <a:rPr lang="zh-CN" altLang="en-US" baseline="0" dirty="0" smtClean="0"/>
              <a:t>今天很高兴来参加</a:t>
            </a:r>
            <a:r>
              <a:rPr lang="en-US" altLang="zh-CN" baseline="0" dirty="0" smtClean="0"/>
              <a:t>xx</a:t>
            </a:r>
            <a:r>
              <a:rPr lang="zh-CN" altLang="en-US" baseline="0" dirty="0" smtClean="0"/>
              <a:t>，并跟大家做分享</a:t>
            </a:r>
            <a:endParaRPr lang="en-US" altLang="zh-CN" baseline="0" dirty="0" smtClean="0"/>
          </a:p>
          <a:p>
            <a:r>
              <a:rPr lang="zh-CN" altLang="en-US" baseline="0" dirty="0" smtClean="0"/>
              <a:t>分享的主题是</a:t>
            </a:r>
            <a:r>
              <a:rPr lang="en-US" altLang="zh-CN" baseline="0" dirty="0" smtClean="0"/>
              <a:t>: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创新企业成长之道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290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Best </a:t>
            </a:r>
            <a:r>
              <a:rPr lang="en-US" altLang="zh-CN" dirty="0" err="1" smtClean="0"/>
              <a:t>Univesity</a:t>
            </a:r>
            <a:r>
              <a:rPr lang="en-US" altLang="zh-CN" dirty="0" smtClean="0"/>
              <a:t> In China</a:t>
            </a:r>
            <a:r>
              <a:rPr lang="zh-CN" altLang="en-US" dirty="0" smtClean="0"/>
              <a:t>清华大学科技园是最大的科技园，依托清华大学，总资产规模</a:t>
            </a:r>
            <a:r>
              <a:rPr lang="en-US" altLang="zh-CN" dirty="0" smtClean="0"/>
              <a:t>3000</a:t>
            </a:r>
            <a:r>
              <a:rPr lang="zh-CN" altLang="en-US" dirty="0" smtClean="0"/>
              <a:t>亿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Largest Science Park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in China    </a:t>
            </a:r>
            <a:endParaRPr lang="en-US" altLang="zh-CN" dirty="0" smtClean="0"/>
          </a:p>
          <a:p>
            <a:r>
              <a:rPr lang="zh-CN" altLang="en-US" dirty="0" smtClean="0"/>
              <a:t>全球大学产业领导者之一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Leader of the World University Science Park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029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Tsinghua Holdings ecosystem</a:t>
            </a:r>
            <a:endParaRPr lang="zh-CN" altLang="en-US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几个大体系，清华产业地图，科技创新创业</a:t>
            </a:r>
            <a:endParaRPr lang="en-US" altLang="zh-CN" dirty="0" smtClean="0"/>
          </a:p>
          <a:p>
            <a:r>
              <a:rPr lang="zh-CN" altLang="en-US" dirty="0" smtClean="0"/>
              <a:t>五个模块，节能环保，先进制造，</a:t>
            </a:r>
            <a:r>
              <a:rPr lang="en-US" altLang="zh-CN" dirty="0" smtClean="0"/>
              <a:t>TMT</a:t>
            </a:r>
            <a:r>
              <a:rPr lang="zh-CN" altLang="en-US" dirty="0" smtClean="0"/>
              <a:t>，（先进技术），教育，科技服务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四个最</a:t>
            </a:r>
            <a:r>
              <a:rPr lang="zh-CN" altLang="en-US" baseline="0" dirty="0" smtClean="0"/>
              <a:t> 规模最大，历史最悠久，网络最全，服务体系最完善。</a:t>
            </a:r>
            <a:endParaRPr lang="zh-CN" altLang="en-US" dirty="0" smtClean="0"/>
          </a:p>
          <a:p>
            <a:r>
              <a:rPr lang="zh-CN" altLang="en-US" dirty="0" smtClean="0"/>
              <a:t>最具影响力的孵化平台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我们管了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个亿的基金，专注于早期投资领域，重点关注方向：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TMT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（大数据、人工智能、物联网、安全）、高端制造及机器人、新能源汽车及车联网、新材料新能源、节能环保、医疗健康、现代服务（金融、教育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）、大消费等，背靠清华，依托启迪在全球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多个载体，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22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年积累的孵化投资经验，及打造的全方位全链条的创业生态体系和环境，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节能环保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医疗健康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先进制造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教育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Tmt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金融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现代服务：教育，金融，消费升级，消费层面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TMT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altLang="zh-CN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rengongzhineng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,VR,AR,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芯片，安全，大数据，卫星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医疗：新能源，新材料，汽车，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节能环保，电风光，净化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高端制造，新的仪器，设备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59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孵化了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2500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家企业，投资了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家企业，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家上市，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49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家被收购。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截止到目前为止，启迪完成投资早期项目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个，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80%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完成下一轮融资或多轮融资，按照最新融资估值或上市平均市值计算，年均回报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倍以上，其中早期投资的项目盛景网联退出，中文在线、兆毅创新等企业陆续上市，整体平均回报率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28%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未来：</a:t>
            </a:r>
            <a:endParaRPr lang="en-US" altLang="zh-CN" dirty="0" smtClean="0"/>
          </a:p>
          <a:p>
            <a:pPr lvl="1"/>
            <a:r>
              <a:rPr lang="zh-CN" altLang="zh-CN" dirty="0" smtClean="0"/>
              <a:t>启迪之星投资计划将投入</a:t>
            </a:r>
            <a:r>
              <a:rPr lang="en-US" altLang="zh-CN" dirty="0" smtClean="0"/>
              <a:t>20</a:t>
            </a:r>
            <a:r>
              <a:rPr lang="zh-CN" altLang="zh-CN" dirty="0" smtClean="0"/>
              <a:t>亿元，撬动</a:t>
            </a:r>
            <a:r>
              <a:rPr lang="en-US" altLang="zh-CN" dirty="0" smtClean="0"/>
              <a:t>100</a:t>
            </a:r>
            <a:r>
              <a:rPr lang="zh-CN" altLang="zh-CN" dirty="0" smtClean="0"/>
              <a:t>亿天使基金，＋</a:t>
            </a:r>
            <a:r>
              <a:rPr lang="en-US" altLang="zh-CN" dirty="0" smtClean="0"/>
              <a:t>300</a:t>
            </a:r>
            <a:r>
              <a:rPr lang="zh-CN" altLang="zh-CN" dirty="0" smtClean="0"/>
              <a:t>亿</a:t>
            </a:r>
            <a:r>
              <a:rPr lang="en-US" altLang="zh-CN" dirty="0" smtClean="0"/>
              <a:t>VC</a:t>
            </a:r>
            <a:r>
              <a:rPr lang="zh-CN" altLang="zh-CN" dirty="0" smtClean="0"/>
              <a:t>基金，服务万家优质的创新创业企业。同时，启迪之星联合优质投资机构形成资源共享，构建合投、跟投机制，联结</a:t>
            </a:r>
            <a:r>
              <a:rPr lang="en-US" altLang="zh-CN" dirty="0" smtClean="0"/>
              <a:t>1000</a:t>
            </a:r>
            <a:r>
              <a:rPr lang="zh-CN" altLang="zh-CN" dirty="0" smtClean="0"/>
              <a:t>亿级股权投资基金形成生态链条服务于创业者；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101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首先我想问大家一个问题“我们说的企业创新到底是什么”，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916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首先我想问大家一个问题“我们说的企业创新到底是什么”，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创新有两个部分组成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一个是内生的力量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Organic Growth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另外还要有外部的力量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Outside Ecosystem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406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硅谷被公认是全世界创业创新的圣地，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从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年代的主导产业半导体，到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70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年的微处理器，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80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年的软件和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年的互联网，以及现在和未来的人工智能和大数据时代，硅谷一直是处于科技的前沿，在不断的创新中变化着。这里有世界最先进的技术，人才，成长出各种拔地而起的创新企业。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像中关村和硅谷这样的创新从何而来，有人认为无非就是一所大学，一个科技园区和很多资金加在一起而成，其实并不然。 学府和资金并不是造就硅谷的充分条件。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那么是什么造就了硅谷呢，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这其中包含了很多复杂的因素。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最核心的是，一套创新生态体系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硅谷的生产结构是开放型的，每一个创新公司都是集聚在一个细小的点，并非一开始都是大而全，而是更加的专业化，相互容纳，形成一个开放型的结构。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硅谷的人才是充分流动的，伴随着人才的流动带来的是信息的传播和知识的传递。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对创新的鼓励和对失败的包容，在硅谷经常听到的一句话是，</a:t>
            </a:r>
            <a:r>
              <a:rPr lang="zh-CN" alt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ok to fail. </a:t>
            </a:r>
            <a:r>
              <a:rPr lang="zh-CN" alt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包容的文化使得试错的压力变得更小。</a:t>
            </a:r>
            <a:endParaRPr lang="en-US" altLang="zh-CN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资本市场的助力，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2014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年硅谷总共收到了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145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亿美元的风险投资，占全美风险投资总额的比例高达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43%</a:t>
            </a:r>
          </a:p>
          <a:p>
            <a:r>
              <a:rPr lang="zh-CN" alt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纳斯达克股票市场为硅谷的公司上市创造了有利的条件，纳斯达克为那些还不能盈利的公司打开了方便之门，而上市又是激励创业者的主要动力。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这些等等因素一起，为硅谷创造了一片新天地，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硅谷的成功并非仅仅源于各创新主体及要素简单地糅合在一起，而是为其营造合适的创新环境，培养自主创新的氛围并使其繁荣。</a:t>
            </a: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994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启迪之星通过</a:t>
            </a:r>
            <a:r>
              <a:rPr lang="en-US" altLang="zh-CN" dirty="0" smtClean="0"/>
              <a:t>7</a:t>
            </a:r>
            <a:r>
              <a:rPr lang="zh-CN" altLang="en-US" dirty="0" smtClean="0"/>
              <a:t>步孵化链条，</a:t>
            </a:r>
          </a:p>
          <a:p>
            <a:r>
              <a:rPr lang="zh-CN" altLang="en-US" dirty="0" smtClean="0"/>
              <a:t>梦想课堂，</a:t>
            </a:r>
            <a:r>
              <a:rPr lang="en-US" altLang="zh-CN" dirty="0" smtClean="0"/>
              <a:t>x-lab</a:t>
            </a:r>
            <a:r>
              <a:rPr lang="zh-CN" altLang="en-US" dirty="0" smtClean="0"/>
              <a:t>梦想实验室，孵化计划，创业营，钻石企业，上市公司，全球孵化网络</a:t>
            </a:r>
            <a:endParaRPr lang="en-US" altLang="zh-CN" dirty="0" smtClean="0"/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启迪在科技园基础上，形成了很多服务体系，比如创业培训，天使投资，孵化，产业基金，金融服务机构，中介机构等，都是服务体系中的一环，相对来说比较完备。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创新生态体系支持基础要素发展，其中首当其中的要素就是人才。启迪孵化的是企业，但更重要的是培育企业家。创新的主题是企业，而一个企业成长发展的关键是企业家。启迪用多种措施帮助创业者，比如我们的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步孵化链条和四位一体计划，给企业提供孵化服务，创业培训，开放平台和天使投资。</a:t>
            </a:r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启迪之星通过</a:t>
            </a:r>
            <a:r>
              <a:rPr lang="en-US" altLang="zh-CN" dirty="0" smtClean="0"/>
              <a:t>7</a:t>
            </a:r>
            <a:r>
              <a:rPr lang="zh-CN" altLang="en-US" dirty="0" smtClean="0"/>
              <a:t>步孵化链条，</a:t>
            </a:r>
          </a:p>
          <a:p>
            <a:r>
              <a:rPr lang="zh-CN" altLang="en-US" dirty="0" smtClean="0"/>
              <a:t>梦想课堂，</a:t>
            </a:r>
            <a:r>
              <a:rPr lang="en-US" altLang="zh-CN" dirty="0" smtClean="0"/>
              <a:t>x-lab</a:t>
            </a:r>
            <a:r>
              <a:rPr lang="zh-CN" altLang="en-US" dirty="0" smtClean="0"/>
              <a:t>梦想实验室，孵化计划，创业营，钻石企业，上市公司，全球孵化网络</a:t>
            </a:r>
            <a:endParaRPr lang="en-US" altLang="zh-CN" dirty="0" smtClean="0"/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启迪在科技园基础上，形成了很多服务体系，比如创业培训，天使投资，孵化，产业基金，金融服务机构，中介机构等，都是服务体系中的一环，相对来说比较完备。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734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启迪之星希望在企业全生命周期全方位做好创业服务，做好六度（态度、长度、宽度、深度、粘度、温度）的孵化和投资机构。</a:t>
            </a:r>
            <a:endParaRPr lang="en-US" altLang="zh-CN" dirty="0" smtClean="0"/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企业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企业的创新有很多种，产品创新，技术创新，市场创新，资本创新。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企业的创新分为几步走，聚焦，竞争，整合，和利用资本力量，在不同的阶段企业关注不同的重点，在创新模式上也有所不同。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01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企业的创新有很多种，产品创新，技术创新，市场创新，资本创新。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企业的创新分为几步走，聚焦，竞争，整合，和利用资本力量，在不同的阶段企业关注不同的重点，在创新模式上也有所不同。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企业创新的不同阶段和四个步骤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altLang="zh-CN" sz="1200" kern="1200" dirty="0" smtClean="0">
              <a:solidFill>
                <a:schemeClr val="bg1"/>
              </a:solidFill>
              <a:latin typeface="+mj-ea"/>
              <a:ea typeface="+mn-ea"/>
              <a:cs typeface="+mn-cs"/>
            </a:endParaRPr>
          </a:p>
          <a:p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201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一个产品的创新往往是企业创新的第一阶段，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在这个阶段，企业聚焦的是要专注把一件事做好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定位，设计，轻客做到了什么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不要贪大，贪全，有限的经历在重点产品上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产品描述情况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32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竞争门槛低，开始是一款产品，后面市场很激烈，找到了一个很好的定位，壁垒为长短租公寓比如</a:t>
            </a:r>
            <a:r>
              <a:rPr lang="en-US" altLang="zh-CN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airbnb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占据了市场的位置，建立了竞争壁垒，第二阶段在市场上领先了对手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稳定的测试，如何占领市场，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京东的截图，市场情况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9243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企业培训，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MBA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课程，一款产品，竞争激烈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形成自己壁垒之后，地域扩张，内部管理上加大力度，外部资源整合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服务对象，是中小企业家，痛点在寻求新的方向，整合资源上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，成立了盛景母基金，实业产品，帮助提供服务。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管理多元化，外部资源多元化，擅于整合资源，利用外部内部资源，实现更大的盘子。 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6117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资本创新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伴随着公司的发展，不同的阶段，需要不同的创新。百亿级的公司，仍然需要创新的推动，百亿级的公司，更需要的是资本的创新。企业发展到后期，资本的力量日益凸显，你的投资方对你的帮助，不仅仅是金钱上的，更重要的是资源上的，是否能够给你带来足够大帮助的资源，是否能够帮助你稳步进入下一步融资，对接有利的投资方，直到稳步走上上市。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中国最大数字出版商，发行基金</a:t>
            </a: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637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中韩合作，架起桥梁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韩国风险投资公司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KVIC</a:t>
            </a:r>
            <a:r>
              <a:rPr lang="zh-CN" altLang="en-US" dirty="0" smtClean="0"/>
              <a:t>和启迪控股正在筹备发起一支中韩早期投资孵化基金，基金规模拟定为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亿人民币，主要用于投资中韩两国间的创新创业企业。 此外，启迪之星拟在上海打造一个中韩孵化器，依靠启迪之星及控股在中国强大的市场资源与网络、产业布局，以及与该中韩基金的充分协同，为更多的中国与韩国创业企业提供扶持，沟通 以及市场整合 ，促进中韩两国创新创业发展。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7043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谢谢大家！不忘使命，不负初心</a:t>
            </a:r>
            <a:r>
              <a:rPr lang="zh-CN" altLang="en-US" baseline="0" dirty="0" smtClean="0"/>
              <a:t> ，传承精神，成人达己， 让我们一路同行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8F49-0EF8-46CD-B749-90BBCCA0B1F5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098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973064" y="1232968"/>
            <a:ext cx="7197872" cy="350408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924086" y="532314"/>
            <a:ext cx="7295828" cy="682021"/>
          </a:xfrm>
        </p:spPr>
        <p:txBody>
          <a:bodyPr>
            <a:noAutofit/>
          </a:bodyPr>
          <a:lstStyle>
            <a:lvl1pPr algn="ctr">
              <a:defRPr sz="42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 smtClean="0"/>
              <a:t>单击此处添加您的标题文字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305876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496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01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574006" y="1581150"/>
            <a:ext cx="5995988" cy="92630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3038172" y="2550319"/>
            <a:ext cx="3067663" cy="26810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8209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049867" y="933452"/>
            <a:ext cx="3810000" cy="36992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89502" y="933452"/>
            <a:ext cx="3820587" cy="36992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72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88900"/>
            <a:ext cx="6984076" cy="53776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032272"/>
            <a:ext cx="3868340" cy="61793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1650207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7" y="1032272"/>
            <a:ext cx="3887391" cy="61793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7" y="1650207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99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42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56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58442" y="400052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115992" y="797721"/>
            <a:ext cx="4629150" cy="365521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58442" y="1600203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589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34644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082125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34644" y="154305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448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06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273844"/>
            <a:ext cx="886883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273844"/>
            <a:ext cx="5949952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10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19101" y="121918"/>
            <a:ext cx="8292045" cy="524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C0E33-3325-43BA-87E0-FCF25525E769}" type="datetimeFigureOut">
              <a:rPr lang="zh-CN" altLang="en-US" smtClean="0"/>
              <a:pPr/>
              <a:t>16/9/23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7B13D-D88E-4171-8857-777AF604343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419102" y="1028701"/>
            <a:ext cx="8292045" cy="3636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418065"/>
            <a:ext cx="1187624" cy="37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effectLst/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357188" indent="-357188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☼"/>
        <a:defRPr sz="2000" kern="1200" baseline="0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57188" indent="-357188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chemeClr val="tx1">
              <a:lumMod val="65000"/>
              <a:lumOff val="35000"/>
            </a:schemeClr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20" Type="http://schemas.openxmlformats.org/officeDocument/2006/relationships/tags" Target="../tags/tag21.xml"/><Relationship Id="rId21" Type="http://schemas.openxmlformats.org/officeDocument/2006/relationships/slideLayout" Target="../slideLayouts/slideLayout7.xml"/><Relationship Id="rId10" Type="http://schemas.openxmlformats.org/officeDocument/2006/relationships/tags" Target="../tags/tag11.xml"/><Relationship Id="rId11" Type="http://schemas.openxmlformats.org/officeDocument/2006/relationships/tags" Target="../tags/tag12.xml"/><Relationship Id="rId12" Type="http://schemas.openxmlformats.org/officeDocument/2006/relationships/tags" Target="../tags/tag13.xml"/><Relationship Id="rId13" Type="http://schemas.openxmlformats.org/officeDocument/2006/relationships/tags" Target="../tags/tag14.xml"/><Relationship Id="rId14" Type="http://schemas.openxmlformats.org/officeDocument/2006/relationships/tags" Target="../tags/tag15.xml"/><Relationship Id="rId15" Type="http://schemas.openxmlformats.org/officeDocument/2006/relationships/tags" Target="../tags/tag16.xml"/><Relationship Id="rId16" Type="http://schemas.openxmlformats.org/officeDocument/2006/relationships/tags" Target="../tags/tag17.xml"/><Relationship Id="rId17" Type="http://schemas.openxmlformats.org/officeDocument/2006/relationships/tags" Target="../tags/tag18.xml"/><Relationship Id="rId18" Type="http://schemas.openxmlformats.org/officeDocument/2006/relationships/tags" Target="../tags/tag19.xml"/><Relationship Id="rId19" Type="http://schemas.openxmlformats.org/officeDocument/2006/relationships/tags" Target="../tags/tag20.xml"/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3" Type="http://schemas.openxmlformats.org/officeDocument/2006/relationships/tags" Target="../tags/tag4.xml"/><Relationship Id="rId4" Type="http://schemas.openxmlformats.org/officeDocument/2006/relationships/tags" Target="../tags/tag5.xml"/><Relationship Id="rId5" Type="http://schemas.openxmlformats.org/officeDocument/2006/relationships/tags" Target="../tags/tag6.xml"/><Relationship Id="rId6" Type="http://schemas.openxmlformats.org/officeDocument/2006/relationships/tags" Target="../tags/tag7.xml"/><Relationship Id="rId7" Type="http://schemas.openxmlformats.org/officeDocument/2006/relationships/tags" Target="../tags/tag8.xml"/><Relationship Id="rId8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0" Type="http://schemas.openxmlformats.org/officeDocument/2006/relationships/tags" Target="../tags/tag41.xml"/><Relationship Id="rId21" Type="http://schemas.openxmlformats.org/officeDocument/2006/relationships/tags" Target="../tags/tag42.xml"/><Relationship Id="rId22" Type="http://schemas.openxmlformats.org/officeDocument/2006/relationships/tags" Target="../tags/tag43.xml"/><Relationship Id="rId23" Type="http://schemas.openxmlformats.org/officeDocument/2006/relationships/tags" Target="../tags/tag44.xml"/><Relationship Id="rId24" Type="http://schemas.openxmlformats.org/officeDocument/2006/relationships/tags" Target="../tags/tag45.xml"/><Relationship Id="rId25" Type="http://schemas.openxmlformats.org/officeDocument/2006/relationships/tags" Target="../tags/tag46.xml"/><Relationship Id="rId26" Type="http://schemas.openxmlformats.org/officeDocument/2006/relationships/tags" Target="../tags/tag47.xml"/><Relationship Id="rId27" Type="http://schemas.openxmlformats.org/officeDocument/2006/relationships/tags" Target="../tags/tag48.xml"/><Relationship Id="rId28" Type="http://schemas.openxmlformats.org/officeDocument/2006/relationships/tags" Target="../tags/tag49.xml"/><Relationship Id="rId29" Type="http://schemas.openxmlformats.org/officeDocument/2006/relationships/tags" Target="../tags/tag50.xml"/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30" Type="http://schemas.openxmlformats.org/officeDocument/2006/relationships/tags" Target="../tags/tag51.xml"/><Relationship Id="rId31" Type="http://schemas.openxmlformats.org/officeDocument/2006/relationships/tags" Target="../tags/tag52.xml"/><Relationship Id="rId32" Type="http://schemas.openxmlformats.org/officeDocument/2006/relationships/tags" Target="../tags/tag53.xml"/><Relationship Id="rId9" Type="http://schemas.openxmlformats.org/officeDocument/2006/relationships/tags" Target="../tags/tag30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33" Type="http://schemas.openxmlformats.org/officeDocument/2006/relationships/tags" Target="../tags/tag54.xml"/><Relationship Id="rId34" Type="http://schemas.openxmlformats.org/officeDocument/2006/relationships/tags" Target="../tags/tag55.xml"/><Relationship Id="rId35" Type="http://schemas.openxmlformats.org/officeDocument/2006/relationships/tags" Target="../tags/tag56.xml"/><Relationship Id="rId36" Type="http://schemas.openxmlformats.org/officeDocument/2006/relationships/tags" Target="../tags/tag57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tags" Target="../tags/tag36.xml"/><Relationship Id="rId16" Type="http://schemas.openxmlformats.org/officeDocument/2006/relationships/tags" Target="../tags/tag37.xml"/><Relationship Id="rId17" Type="http://schemas.openxmlformats.org/officeDocument/2006/relationships/tags" Target="../tags/tag38.xml"/><Relationship Id="rId18" Type="http://schemas.openxmlformats.org/officeDocument/2006/relationships/tags" Target="../tags/tag39.xml"/><Relationship Id="rId19" Type="http://schemas.openxmlformats.org/officeDocument/2006/relationships/tags" Target="../tags/tag40.xml"/><Relationship Id="rId37" Type="http://schemas.openxmlformats.org/officeDocument/2006/relationships/tags" Target="../tags/tag58.xml"/><Relationship Id="rId38" Type="http://schemas.openxmlformats.org/officeDocument/2006/relationships/tags" Target="../tags/tag59.xml"/><Relationship Id="rId39" Type="http://schemas.openxmlformats.org/officeDocument/2006/relationships/tags" Target="../tags/tag60.xml"/><Relationship Id="rId40" Type="http://schemas.openxmlformats.org/officeDocument/2006/relationships/tags" Target="../tags/tag61.xml"/><Relationship Id="rId41" Type="http://schemas.openxmlformats.org/officeDocument/2006/relationships/tags" Target="../tags/tag62.xml"/><Relationship Id="rId42" Type="http://schemas.openxmlformats.org/officeDocument/2006/relationships/slideLayout" Target="../slideLayouts/slideLayout7.xml"/><Relationship Id="rId43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20" Type="http://schemas.openxmlformats.org/officeDocument/2006/relationships/tags" Target="../tags/tag82.xml"/><Relationship Id="rId21" Type="http://schemas.openxmlformats.org/officeDocument/2006/relationships/tags" Target="../tags/tag83.xml"/><Relationship Id="rId22" Type="http://schemas.openxmlformats.org/officeDocument/2006/relationships/tags" Target="../tags/tag84.xml"/><Relationship Id="rId23" Type="http://schemas.openxmlformats.org/officeDocument/2006/relationships/tags" Target="../tags/tag85.xml"/><Relationship Id="rId24" Type="http://schemas.openxmlformats.org/officeDocument/2006/relationships/tags" Target="../tags/tag86.xml"/><Relationship Id="rId25" Type="http://schemas.openxmlformats.org/officeDocument/2006/relationships/tags" Target="../tags/tag87.xml"/><Relationship Id="rId26" Type="http://schemas.openxmlformats.org/officeDocument/2006/relationships/tags" Target="../tags/tag88.xml"/><Relationship Id="rId27" Type="http://schemas.openxmlformats.org/officeDocument/2006/relationships/tags" Target="../tags/tag89.xml"/><Relationship Id="rId28" Type="http://schemas.openxmlformats.org/officeDocument/2006/relationships/tags" Target="../tags/tag90.xml"/><Relationship Id="rId29" Type="http://schemas.openxmlformats.org/officeDocument/2006/relationships/tags" Target="../tags/tag91.xml"/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30" Type="http://schemas.openxmlformats.org/officeDocument/2006/relationships/tags" Target="../tags/tag92.xml"/><Relationship Id="rId31" Type="http://schemas.openxmlformats.org/officeDocument/2006/relationships/tags" Target="../tags/tag93.xml"/><Relationship Id="rId32" Type="http://schemas.openxmlformats.org/officeDocument/2006/relationships/tags" Target="../tags/tag94.xml"/><Relationship Id="rId9" Type="http://schemas.openxmlformats.org/officeDocument/2006/relationships/tags" Target="../tags/tag71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33" Type="http://schemas.openxmlformats.org/officeDocument/2006/relationships/tags" Target="../tags/tag95.xml"/><Relationship Id="rId34" Type="http://schemas.openxmlformats.org/officeDocument/2006/relationships/tags" Target="../tags/tag96.xml"/><Relationship Id="rId35" Type="http://schemas.openxmlformats.org/officeDocument/2006/relationships/tags" Target="../tags/tag97.xml"/><Relationship Id="rId36" Type="http://schemas.openxmlformats.org/officeDocument/2006/relationships/slideLayout" Target="../slideLayouts/slideLayout7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37" Type="http://schemas.openxmlformats.org/officeDocument/2006/relationships/notesSlide" Target="../notesSlides/notesSlide7.xml"/><Relationship Id="rId38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20" Type="http://schemas.openxmlformats.org/officeDocument/2006/relationships/notesSlide" Target="../notesSlides/notesSlide13.xml"/><Relationship Id="rId21" Type="http://schemas.openxmlformats.org/officeDocument/2006/relationships/image" Target="../media/image10.png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slideLayout" Target="../slideLayouts/slideLayout7.xml"/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15.xml"/><Relationship Id="rId9" Type="http://schemas.openxmlformats.org/officeDocument/2006/relationships/image" Target="../media/image10.png"/><Relationship Id="rId10" Type="http://schemas.openxmlformats.org/officeDocument/2006/relationships/image" Target="../media/image12.png"/><Relationship Id="rId1" Type="http://schemas.openxmlformats.org/officeDocument/2006/relationships/tags" Target="../tags/tag116.xml"/><Relationship Id="rId2" Type="http://schemas.openxmlformats.org/officeDocument/2006/relationships/tags" Target="../tags/tag1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.xml"/><Relationship Id="rId12" Type="http://schemas.openxmlformats.org/officeDocument/2006/relationships/notesSlide" Target="../notesSlides/notesSlide17.xml"/><Relationship Id="rId13" Type="http://schemas.openxmlformats.org/officeDocument/2006/relationships/image" Target="../media/image16.jpeg"/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Relationship Id="rId6" Type="http://schemas.openxmlformats.org/officeDocument/2006/relationships/image" Target="../media/image16.jpeg"/><Relationship Id="rId1" Type="http://schemas.openxmlformats.org/officeDocument/2006/relationships/tags" Target="../tags/tag132.xml"/><Relationship Id="rId2" Type="http://schemas.openxmlformats.org/officeDocument/2006/relationships/tags" Target="../tags/tag1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tags" Target="../tags/tag135.xml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slideLayout" Target="../slideLayouts/slideLayout7.xml"/><Relationship Id="rId7" Type="http://schemas.openxmlformats.org/officeDocument/2006/relationships/image" Target="../media/image16.jpeg"/><Relationship Id="rId1" Type="http://schemas.openxmlformats.org/officeDocument/2006/relationships/tags" Target="../tags/tag136.xml"/><Relationship Id="rId2" Type="http://schemas.openxmlformats.org/officeDocument/2006/relationships/tags" Target="../tags/tag1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16.jpe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tags" Target="../tags/tag141.xml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slideLayout" Target="../slideLayouts/slideLayout7.xml"/><Relationship Id="rId10" Type="http://schemas.openxmlformats.org/officeDocument/2006/relationships/image" Target="../media/image16.jpeg"/><Relationship Id="rId1" Type="http://schemas.openxmlformats.org/officeDocument/2006/relationships/tags" Target="../tags/tag142.xml"/><Relationship Id="rId2" Type="http://schemas.openxmlformats.org/officeDocument/2006/relationships/tags" Target="../tags/tag1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16.jpeg"/><Relationship Id="rId5" Type="http://schemas.openxmlformats.org/officeDocument/2006/relationships/image" Target="../media/image22.png"/><Relationship Id="rId1" Type="http://schemas.openxmlformats.org/officeDocument/2006/relationships/tags" Target="../tags/tag150.xml"/><Relationship Id="rId2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tags" Target="../tags/tag161.xml"/><Relationship Id="rId12" Type="http://schemas.openxmlformats.org/officeDocument/2006/relationships/slideLayout" Target="../slideLayouts/slideLayout7.xml"/><Relationship Id="rId13" Type="http://schemas.openxmlformats.org/officeDocument/2006/relationships/image" Target="../media/image16.jpeg"/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16.jpeg"/><Relationship Id="rId5" Type="http://schemas.openxmlformats.org/officeDocument/2006/relationships/image" Target="../media/image23.png"/><Relationship Id="rId1" Type="http://schemas.openxmlformats.org/officeDocument/2006/relationships/tags" Target="../tags/tag162.xml"/><Relationship Id="rId2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slideLayout" Target="../slideLayouts/slideLayout7.xml"/><Relationship Id="rId19" Type="http://schemas.openxmlformats.org/officeDocument/2006/relationships/image" Target="../media/image16.jpeg"/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image" Target="../media/image15.jpe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1" Type="http://schemas.openxmlformats.org/officeDocument/2006/relationships/tags" Target="../tags/tag180.x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91"/>
            <a:ext cx="9144000" cy="5129118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0" y="771550"/>
            <a:ext cx="9144000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u="none" strike="noStrike" kern="1200" cap="none" spc="0" normalizeH="0" baseline="0" noProof="0" dirty="0" smtClean="0">
                <a:ln>
                  <a:noFill/>
                </a:ln>
                <a:solidFill>
                  <a:srgbClr val="FFF2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Innovation</a:t>
            </a:r>
            <a:endParaRPr lang="en-US" altLang="zh-CN" sz="4400" b="1" dirty="0">
              <a:solidFill>
                <a:srgbClr val="FFF21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u="none" strike="noStrike" kern="1200" cap="none" spc="0" normalizeH="0" baseline="0" noProof="0" dirty="0" smtClean="0">
                <a:ln>
                  <a:noFill/>
                </a:ln>
                <a:solidFill>
                  <a:srgbClr val="FFF21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The Growth Strategy</a:t>
            </a:r>
            <a:endParaRPr lang="en-US" altLang="zh-CN" sz="4400" b="1" dirty="0" smtClean="0">
              <a:solidFill>
                <a:srgbClr val="FFF21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379" y="4299942"/>
            <a:ext cx="1201241" cy="37723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2820293"/>
            <a:ext cx="9144000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Liu Bo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刘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687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214282" y="343901"/>
            <a:ext cx="6776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T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singhua </a:t>
            </a:r>
            <a:r>
              <a:rPr lang="en-US" altLang="zh-CN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U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niversity </a:t>
            </a:r>
            <a:r>
              <a:rPr lang="en-US" altLang="zh-CN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S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cience Park </a:t>
            </a:r>
          </a:p>
        </p:txBody>
      </p:sp>
      <p:pic>
        <p:nvPicPr>
          <p:cNvPr id="10" name="内容占位符 5" descr="园区-修订后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1117370"/>
            <a:ext cx="4929222" cy="3348512"/>
          </a:xfrm>
          <a:prstGeom prst="ellipse">
            <a:avLst/>
          </a:prstGeom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14348" y="4442154"/>
            <a:ext cx="7643834" cy="10525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+mj-ea"/>
                <a:sym typeface="宋体" pitchFamily="2" charset="-122"/>
              </a:rPr>
              <a:t>Founded in 1999</a:t>
            </a:r>
            <a:r>
              <a:rPr lang="zh-CN" altLang="zh-CN" sz="1600" b="1" dirty="0" smtClean="0">
                <a:solidFill>
                  <a:schemeClr val="bg1"/>
                </a:solidFill>
                <a:latin typeface="+mj-ea"/>
                <a:sym typeface="宋体" pitchFamily="2" charset="-122"/>
              </a:rPr>
              <a:t>，</a:t>
            </a:r>
            <a:r>
              <a:rPr lang="en-US" altLang="zh-CN" sz="1600" b="1" dirty="0" smtClean="0">
                <a:solidFill>
                  <a:schemeClr val="bg1"/>
                </a:solidFill>
                <a:latin typeface="+mj-ea"/>
                <a:sym typeface="宋体" pitchFamily="2" charset="-122"/>
              </a:rPr>
              <a:t> Innovation Services</a:t>
            </a:r>
          </a:p>
          <a:p>
            <a:pPr algn="ctr">
              <a:lnSpc>
                <a:spcPct val="130000"/>
              </a:lnSpc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+mj-ea"/>
              </a:rPr>
              <a:t>One of he </a:t>
            </a:r>
            <a:r>
              <a:rPr lang="en-US" altLang="zh-CN" sz="1600" b="1" dirty="0" smtClean="0">
                <a:solidFill>
                  <a:srgbClr val="FFFF00"/>
                </a:solidFill>
                <a:latin typeface="+mj-ea"/>
              </a:rPr>
              <a:t>Largest</a:t>
            </a:r>
            <a:r>
              <a:rPr lang="en-US" altLang="zh-CN" sz="1600" b="1" dirty="0" smtClean="0">
                <a:solidFill>
                  <a:schemeClr val="bg1"/>
                </a:solidFill>
                <a:latin typeface="+mj-ea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+mj-ea"/>
              </a:rPr>
              <a:t>u</a:t>
            </a:r>
            <a:r>
              <a:rPr lang="en-US" altLang="zh-CN" sz="1600" b="1" dirty="0" smtClean="0">
                <a:solidFill>
                  <a:schemeClr val="bg1"/>
                </a:solidFill>
                <a:latin typeface="+mj-ea"/>
              </a:rPr>
              <a:t>niversity science park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+mj-ea"/>
              </a:rPr>
              <a:t>in World</a:t>
            </a:r>
          </a:p>
          <a:p>
            <a:pPr algn="ctr">
              <a:lnSpc>
                <a:spcPct val="130000"/>
              </a:lnSpc>
              <a:defRPr/>
            </a:pPr>
            <a:endParaRPr lang="en-US" altLang="zh-CN" sz="1600" b="1" dirty="0" smtClean="0">
              <a:solidFill>
                <a:schemeClr val="bg1"/>
              </a:solidFill>
              <a:latin typeface="+mj-ea"/>
              <a:ea typeface="+mj-ea"/>
              <a:sym typeface="宋体" pitchFamily="2" charset="-122"/>
            </a:endParaRPr>
          </a:p>
        </p:txBody>
      </p:sp>
      <p:pic>
        <p:nvPicPr>
          <p:cNvPr id="11" name="Picture 8" descr="C:\Documents and Settings\nanyj\桌面\清华园_副本_副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1142990"/>
            <a:ext cx="1601276" cy="1004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9" descr="C:\Documents and Settings\nanyj\桌面\日晷_副本.jpg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214428"/>
            <a:ext cx="1657362" cy="1035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SubTitle_1"/>
          <p:cNvSpPr/>
          <p:nvPr>
            <p:custDataLst>
              <p:tags r:id="rId1"/>
            </p:custDataLst>
          </p:nvPr>
        </p:nvSpPr>
        <p:spPr>
          <a:xfrm>
            <a:off x="982360" y="2726241"/>
            <a:ext cx="1271587" cy="953690"/>
          </a:xfrm>
          <a:custGeom>
            <a:avLst/>
            <a:gdLst>
              <a:gd name="connsiteX0" fmla="*/ 529096 w 1058191"/>
              <a:gd name="connsiteY0" fmla="*/ 0 h 1058190"/>
              <a:gd name="connsiteX1" fmla="*/ 601562 w 1058191"/>
              <a:gd name="connsiteY1" fmla="*/ 30017 h 1058190"/>
              <a:gd name="connsiteX2" fmla="*/ 1028174 w 1058191"/>
              <a:gd name="connsiteY2" fmla="*/ 456629 h 1058190"/>
              <a:gd name="connsiteX3" fmla="*/ 1028174 w 1058191"/>
              <a:gd name="connsiteY3" fmla="*/ 601562 h 1058190"/>
              <a:gd name="connsiteX4" fmla="*/ 601562 w 1058191"/>
              <a:gd name="connsiteY4" fmla="*/ 1028174 h 1058190"/>
              <a:gd name="connsiteX5" fmla="*/ 456629 w 1058191"/>
              <a:gd name="connsiteY5" fmla="*/ 1028174 h 1058190"/>
              <a:gd name="connsiteX6" fmla="*/ 30017 w 1058191"/>
              <a:gd name="connsiteY6" fmla="*/ 601562 h 1058190"/>
              <a:gd name="connsiteX7" fmla="*/ 30017 w 1058191"/>
              <a:gd name="connsiteY7" fmla="*/ 456629 h 1058190"/>
              <a:gd name="connsiteX8" fmla="*/ 456629 w 1058191"/>
              <a:gd name="connsiteY8" fmla="*/ 30017 h 1058190"/>
              <a:gd name="connsiteX9" fmla="*/ 529096 w 1058191"/>
              <a:gd name="connsiteY9" fmla="*/ 0 h 105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8191" h="1058190">
                <a:moveTo>
                  <a:pt x="529096" y="0"/>
                </a:moveTo>
                <a:cubicBezTo>
                  <a:pt x="555323" y="0"/>
                  <a:pt x="581551" y="10006"/>
                  <a:pt x="601562" y="30017"/>
                </a:cubicBezTo>
                <a:lnTo>
                  <a:pt x="1028174" y="456629"/>
                </a:lnTo>
                <a:cubicBezTo>
                  <a:pt x="1068197" y="496651"/>
                  <a:pt x="1068197" y="561540"/>
                  <a:pt x="1028174" y="601562"/>
                </a:cubicBezTo>
                <a:lnTo>
                  <a:pt x="601562" y="1028174"/>
                </a:lnTo>
                <a:cubicBezTo>
                  <a:pt x="561540" y="1068196"/>
                  <a:pt x="496651" y="1068196"/>
                  <a:pt x="456629" y="1028174"/>
                </a:cubicBezTo>
                <a:lnTo>
                  <a:pt x="30017" y="601562"/>
                </a:lnTo>
                <a:cubicBezTo>
                  <a:pt x="-10006" y="561540"/>
                  <a:pt x="-10006" y="496651"/>
                  <a:pt x="30017" y="456629"/>
                </a:cubicBezTo>
                <a:lnTo>
                  <a:pt x="456629" y="30017"/>
                </a:lnTo>
                <a:cubicBezTo>
                  <a:pt x="476640" y="10006"/>
                  <a:pt x="502868" y="0"/>
                  <a:pt x="5290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rgbClr val="FFFFFF"/>
                </a:solidFill>
              </a:rPr>
              <a:t>Most Historical</a:t>
            </a:r>
            <a:endParaRPr lang="en-US" altLang="zh-CN" sz="1600" dirty="0">
              <a:solidFill>
                <a:srgbClr val="FFFFFF"/>
              </a:solidFill>
            </a:endParaRPr>
          </a:p>
        </p:txBody>
      </p:sp>
      <p:sp>
        <p:nvSpPr>
          <p:cNvPr id="19" name="MH_Other_1"/>
          <p:cNvSpPr/>
          <p:nvPr>
            <p:custDataLst>
              <p:tags r:id="rId2"/>
            </p:custDataLst>
          </p:nvPr>
        </p:nvSpPr>
        <p:spPr>
          <a:xfrm rot="2700000">
            <a:off x="1278031" y="2750053"/>
            <a:ext cx="678656" cy="904875"/>
          </a:xfrm>
          <a:prstGeom prst="roundRect">
            <a:avLst>
              <a:gd name="adj" fmla="val 12679"/>
            </a:avLst>
          </a:prstGeom>
          <a:noFill/>
          <a:ln w="158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0" name="MH_Other_2"/>
          <p:cNvSpPr/>
          <p:nvPr>
            <p:custDataLst>
              <p:tags r:id="rId3"/>
            </p:custDataLst>
          </p:nvPr>
        </p:nvSpPr>
        <p:spPr>
          <a:xfrm>
            <a:off x="1558622" y="2839350"/>
            <a:ext cx="119063" cy="892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1" name="MH_Other_3"/>
          <p:cNvSpPr/>
          <p:nvPr>
            <p:custDataLst>
              <p:tags r:id="rId4"/>
            </p:custDataLst>
          </p:nvPr>
        </p:nvSpPr>
        <p:spPr>
          <a:xfrm>
            <a:off x="1533222" y="2820300"/>
            <a:ext cx="169863" cy="127397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2" name="MH_Other_4"/>
          <p:cNvSpPr/>
          <p:nvPr>
            <p:custDataLst>
              <p:tags r:id="rId5"/>
            </p:custDataLst>
          </p:nvPr>
        </p:nvSpPr>
        <p:spPr>
          <a:xfrm>
            <a:off x="1383996" y="1959479"/>
            <a:ext cx="298450" cy="916781"/>
          </a:xfrm>
          <a:custGeom>
            <a:avLst/>
            <a:gdLst>
              <a:gd name="connsiteX0" fmla="*/ 156476 w 207779"/>
              <a:gd name="connsiteY0" fmla="*/ 850640 h 850640"/>
              <a:gd name="connsiteX1" fmla="*/ 4076 w 207779"/>
              <a:gd name="connsiteY1" fmla="*/ 401060 h 850640"/>
              <a:gd name="connsiteX2" fmla="*/ 57416 w 207779"/>
              <a:gd name="connsiteY2" fmla="*/ 50540 h 850640"/>
              <a:gd name="connsiteX3" fmla="*/ 202196 w 207779"/>
              <a:gd name="connsiteY3" fmla="*/ 73400 h 850640"/>
              <a:gd name="connsiteX4" fmla="*/ 164096 w 207779"/>
              <a:gd name="connsiteY4" fmla="*/ 713480 h 85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79" h="850640">
                <a:moveTo>
                  <a:pt x="156476" y="850640"/>
                </a:moveTo>
                <a:cubicBezTo>
                  <a:pt x="88531" y="692525"/>
                  <a:pt x="20586" y="534410"/>
                  <a:pt x="4076" y="401060"/>
                </a:cubicBezTo>
                <a:cubicBezTo>
                  <a:pt x="-12434" y="267710"/>
                  <a:pt x="24396" y="105150"/>
                  <a:pt x="57416" y="50540"/>
                </a:cubicBezTo>
                <a:cubicBezTo>
                  <a:pt x="90436" y="-4070"/>
                  <a:pt x="184416" y="-37090"/>
                  <a:pt x="202196" y="73400"/>
                </a:cubicBezTo>
                <a:cubicBezTo>
                  <a:pt x="219976" y="183890"/>
                  <a:pt x="192036" y="448685"/>
                  <a:pt x="164096" y="713480"/>
                </a:cubicBez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23" name="MH_SubTitle_2"/>
          <p:cNvSpPr/>
          <p:nvPr>
            <p:custDataLst>
              <p:tags r:id="rId6"/>
            </p:custDataLst>
          </p:nvPr>
        </p:nvSpPr>
        <p:spPr>
          <a:xfrm>
            <a:off x="2995310" y="2726241"/>
            <a:ext cx="1271587" cy="953690"/>
          </a:xfrm>
          <a:custGeom>
            <a:avLst/>
            <a:gdLst>
              <a:gd name="connsiteX0" fmla="*/ 529096 w 1058191"/>
              <a:gd name="connsiteY0" fmla="*/ 0 h 1058190"/>
              <a:gd name="connsiteX1" fmla="*/ 601562 w 1058191"/>
              <a:gd name="connsiteY1" fmla="*/ 30017 h 1058190"/>
              <a:gd name="connsiteX2" fmla="*/ 1028174 w 1058191"/>
              <a:gd name="connsiteY2" fmla="*/ 456629 h 1058190"/>
              <a:gd name="connsiteX3" fmla="*/ 1028174 w 1058191"/>
              <a:gd name="connsiteY3" fmla="*/ 601562 h 1058190"/>
              <a:gd name="connsiteX4" fmla="*/ 601562 w 1058191"/>
              <a:gd name="connsiteY4" fmla="*/ 1028174 h 1058190"/>
              <a:gd name="connsiteX5" fmla="*/ 456629 w 1058191"/>
              <a:gd name="connsiteY5" fmla="*/ 1028174 h 1058190"/>
              <a:gd name="connsiteX6" fmla="*/ 30017 w 1058191"/>
              <a:gd name="connsiteY6" fmla="*/ 601562 h 1058190"/>
              <a:gd name="connsiteX7" fmla="*/ 30017 w 1058191"/>
              <a:gd name="connsiteY7" fmla="*/ 456629 h 1058190"/>
              <a:gd name="connsiteX8" fmla="*/ 456629 w 1058191"/>
              <a:gd name="connsiteY8" fmla="*/ 30017 h 1058190"/>
              <a:gd name="connsiteX9" fmla="*/ 529096 w 1058191"/>
              <a:gd name="connsiteY9" fmla="*/ 0 h 105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8191" h="1058190">
                <a:moveTo>
                  <a:pt x="529096" y="0"/>
                </a:moveTo>
                <a:cubicBezTo>
                  <a:pt x="555323" y="0"/>
                  <a:pt x="581551" y="10006"/>
                  <a:pt x="601562" y="30017"/>
                </a:cubicBezTo>
                <a:lnTo>
                  <a:pt x="1028174" y="456629"/>
                </a:lnTo>
                <a:cubicBezTo>
                  <a:pt x="1068197" y="496651"/>
                  <a:pt x="1068197" y="561540"/>
                  <a:pt x="1028174" y="601562"/>
                </a:cubicBezTo>
                <a:lnTo>
                  <a:pt x="601562" y="1028174"/>
                </a:lnTo>
                <a:cubicBezTo>
                  <a:pt x="561540" y="1068196"/>
                  <a:pt x="496651" y="1068196"/>
                  <a:pt x="456629" y="1028174"/>
                </a:cubicBezTo>
                <a:lnTo>
                  <a:pt x="30017" y="601562"/>
                </a:lnTo>
                <a:cubicBezTo>
                  <a:pt x="-10006" y="561540"/>
                  <a:pt x="-10006" y="496651"/>
                  <a:pt x="30017" y="456629"/>
                </a:cubicBezTo>
                <a:lnTo>
                  <a:pt x="456629" y="30017"/>
                </a:lnTo>
                <a:cubicBezTo>
                  <a:pt x="476640" y="10006"/>
                  <a:pt x="502868" y="0"/>
                  <a:pt x="5290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rgbClr val="FFFFFF"/>
                </a:solidFill>
              </a:rPr>
              <a:t>Most Completed</a:t>
            </a:r>
            <a:endParaRPr lang="en-US" altLang="zh-CN" sz="1600" dirty="0">
              <a:solidFill>
                <a:srgbClr val="FFFFFF"/>
              </a:solidFill>
            </a:endParaRPr>
          </a:p>
        </p:txBody>
      </p:sp>
      <p:sp>
        <p:nvSpPr>
          <p:cNvPr id="24" name="MH_Other_5"/>
          <p:cNvSpPr/>
          <p:nvPr>
            <p:custDataLst>
              <p:tags r:id="rId7"/>
            </p:custDataLst>
          </p:nvPr>
        </p:nvSpPr>
        <p:spPr>
          <a:xfrm rot="2700000">
            <a:off x="3291775" y="2750847"/>
            <a:ext cx="678656" cy="903287"/>
          </a:xfrm>
          <a:prstGeom prst="roundRect">
            <a:avLst>
              <a:gd name="adj" fmla="val 12679"/>
            </a:avLst>
          </a:prstGeom>
          <a:noFill/>
          <a:ln w="158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5" name="MH_Other_6"/>
          <p:cNvSpPr/>
          <p:nvPr>
            <p:custDataLst>
              <p:tags r:id="rId8"/>
            </p:custDataLst>
          </p:nvPr>
        </p:nvSpPr>
        <p:spPr>
          <a:xfrm>
            <a:off x="3571572" y="2839350"/>
            <a:ext cx="119063" cy="892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6" name="MH_Other_7"/>
          <p:cNvSpPr/>
          <p:nvPr>
            <p:custDataLst>
              <p:tags r:id="rId9"/>
            </p:custDataLst>
          </p:nvPr>
        </p:nvSpPr>
        <p:spPr>
          <a:xfrm>
            <a:off x="3546172" y="2820300"/>
            <a:ext cx="169863" cy="127397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7" name="MH_Other_8"/>
          <p:cNvSpPr/>
          <p:nvPr>
            <p:custDataLst>
              <p:tags r:id="rId10"/>
            </p:custDataLst>
          </p:nvPr>
        </p:nvSpPr>
        <p:spPr>
          <a:xfrm>
            <a:off x="3396946" y="1959479"/>
            <a:ext cx="298450" cy="916781"/>
          </a:xfrm>
          <a:custGeom>
            <a:avLst/>
            <a:gdLst>
              <a:gd name="connsiteX0" fmla="*/ 156476 w 207779"/>
              <a:gd name="connsiteY0" fmla="*/ 850640 h 850640"/>
              <a:gd name="connsiteX1" fmla="*/ 4076 w 207779"/>
              <a:gd name="connsiteY1" fmla="*/ 401060 h 850640"/>
              <a:gd name="connsiteX2" fmla="*/ 57416 w 207779"/>
              <a:gd name="connsiteY2" fmla="*/ 50540 h 850640"/>
              <a:gd name="connsiteX3" fmla="*/ 202196 w 207779"/>
              <a:gd name="connsiteY3" fmla="*/ 73400 h 850640"/>
              <a:gd name="connsiteX4" fmla="*/ 164096 w 207779"/>
              <a:gd name="connsiteY4" fmla="*/ 713480 h 85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79" h="850640">
                <a:moveTo>
                  <a:pt x="156476" y="850640"/>
                </a:moveTo>
                <a:cubicBezTo>
                  <a:pt x="88531" y="692525"/>
                  <a:pt x="20586" y="534410"/>
                  <a:pt x="4076" y="401060"/>
                </a:cubicBezTo>
                <a:cubicBezTo>
                  <a:pt x="-12434" y="267710"/>
                  <a:pt x="24396" y="105150"/>
                  <a:pt x="57416" y="50540"/>
                </a:cubicBezTo>
                <a:cubicBezTo>
                  <a:pt x="90436" y="-4070"/>
                  <a:pt x="184416" y="-37090"/>
                  <a:pt x="202196" y="73400"/>
                </a:cubicBezTo>
                <a:cubicBezTo>
                  <a:pt x="219976" y="183890"/>
                  <a:pt x="192036" y="448685"/>
                  <a:pt x="164096" y="713480"/>
                </a:cubicBezTo>
              </a:path>
            </a:pathLst>
          </a:cu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28" name="MH_SubTitle_3"/>
          <p:cNvSpPr/>
          <p:nvPr>
            <p:custDataLst>
              <p:tags r:id="rId11"/>
            </p:custDataLst>
          </p:nvPr>
        </p:nvSpPr>
        <p:spPr>
          <a:xfrm>
            <a:off x="5008260" y="2726241"/>
            <a:ext cx="1271587" cy="953690"/>
          </a:xfrm>
          <a:custGeom>
            <a:avLst/>
            <a:gdLst>
              <a:gd name="connsiteX0" fmla="*/ 529096 w 1058191"/>
              <a:gd name="connsiteY0" fmla="*/ 0 h 1058190"/>
              <a:gd name="connsiteX1" fmla="*/ 601562 w 1058191"/>
              <a:gd name="connsiteY1" fmla="*/ 30017 h 1058190"/>
              <a:gd name="connsiteX2" fmla="*/ 1028174 w 1058191"/>
              <a:gd name="connsiteY2" fmla="*/ 456629 h 1058190"/>
              <a:gd name="connsiteX3" fmla="*/ 1028174 w 1058191"/>
              <a:gd name="connsiteY3" fmla="*/ 601562 h 1058190"/>
              <a:gd name="connsiteX4" fmla="*/ 601562 w 1058191"/>
              <a:gd name="connsiteY4" fmla="*/ 1028174 h 1058190"/>
              <a:gd name="connsiteX5" fmla="*/ 456629 w 1058191"/>
              <a:gd name="connsiteY5" fmla="*/ 1028174 h 1058190"/>
              <a:gd name="connsiteX6" fmla="*/ 30017 w 1058191"/>
              <a:gd name="connsiteY6" fmla="*/ 601562 h 1058190"/>
              <a:gd name="connsiteX7" fmla="*/ 30017 w 1058191"/>
              <a:gd name="connsiteY7" fmla="*/ 456629 h 1058190"/>
              <a:gd name="connsiteX8" fmla="*/ 456629 w 1058191"/>
              <a:gd name="connsiteY8" fmla="*/ 30017 h 1058190"/>
              <a:gd name="connsiteX9" fmla="*/ 529096 w 1058191"/>
              <a:gd name="connsiteY9" fmla="*/ 0 h 105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8191" h="1058190">
                <a:moveTo>
                  <a:pt x="529096" y="0"/>
                </a:moveTo>
                <a:cubicBezTo>
                  <a:pt x="555323" y="0"/>
                  <a:pt x="581551" y="10006"/>
                  <a:pt x="601562" y="30017"/>
                </a:cubicBezTo>
                <a:lnTo>
                  <a:pt x="1028174" y="456629"/>
                </a:lnTo>
                <a:cubicBezTo>
                  <a:pt x="1068197" y="496651"/>
                  <a:pt x="1068197" y="561540"/>
                  <a:pt x="1028174" y="601562"/>
                </a:cubicBezTo>
                <a:lnTo>
                  <a:pt x="601562" y="1028174"/>
                </a:lnTo>
                <a:cubicBezTo>
                  <a:pt x="561540" y="1068196"/>
                  <a:pt x="496651" y="1068196"/>
                  <a:pt x="456629" y="1028174"/>
                </a:cubicBezTo>
                <a:lnTo>
                  <a:pt x="30017" y="601562"/>
                </a:lnTo>
                <a:cubicBezTo>
                  <a:pt x="-10006" y="561540"/>
                  <a:pt x="-10006" y="496651"/>
                  <a:pt x="30017" y="456629"/>
                </a:cubicBezTo>
                <a:lnTo>
                  <a:pt x="456629" y="30017"/>
                </a:lnTo>
                <a:cubicBezTo>
                  <a:pt x="476640" y="10006"/>
                  <a:pt x="502868" y="0"/>
                  <a:pt x="5290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rgbClr val="FFFFFF"/>
                </a:solidFill>
              </a:rPr>
              <a:t>Most Influential</a:t>
            </a:r>
            <a:endParaRPr lang="en-US" altLang="zh-CN" sz="1600" dirty="0">
              <a:solidFill>
                <a:srgbClr val="FFFFFF"/>
              </a:solidFill>
            </a:endParaRPr>
          </a:p>
        </p:txBody>
      </p:sp>
      <p:sp>
        <p:nvSpPr>
          <p:cNvPr id="29" name="MH_Other_9"/>
          <p:cNvSpPr/>
          <p:nvPr>
            <p:custDataLst>
              <p:tags r:id="rId12"/>
            </p:custDataLst>
          </p:nvPr>
        </p:nvSpPr>
        <p:spPr>
          <a:xfrm rot="2700000">
            <a:off x="5304725" y="2750847"/>
            <a:ext cx="678656" cy="903287"/>
          </a:xfrm>
          <a:prstGeom prst="roundRect">
            <a:avLst>
              <a:gd name="adj" fmla="val 12679"/>
            </a:avLst>
          </a:prstGeom>
          <a:noFill/>
          <a:ln w="158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0" name="MH_Other_10"/>
          <p:cNvSpPr/>
          <p:nvPr>
            <p:custDataLst>
              <p:tags r:id="rId13"/>
            </p:custDataLst>
          </p:nvPr>
        </p:nvSpPr>
        <p:spPr>
          <a:xfrm>
            <a:off x="5584522" y="2839350"/>
            <a:ext cx="119063" cy="892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1" name="MH_Other_11"/>
          <p:cNvSpPr/>
          <p:nvPr>
            <p:custDataLst>
              <p:tags r:id="rId14"/>
            </p:custDataLst>
          </p:nvPr>
        </p:nvSpPr>
        <p:spPr>
          <a:xfrm>
            <a:off x="5559122" y="2820300"/>
            <a:ext cx="169863" cy="127397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2" name="MH_Other_12"/>
          <p:cNvSpPr/>
          <p:nvPr>
            <p:custDataLst>
              <p:tags r:id="rId15"/>
            </p:custDataLst>
          </p:nvPr>
        </p:nvSpPr>
        <p:spPr>
          <a:xfrm>
            <a:off x="5409896" y="1959479"/>
            <a:ext cx="298450" cy="916781"/>
          </a:xfrm>
          <a:custGeom>
            <a:avLst/>
            <a:gdLst>
              <a:gd name="connsiteX0" fmla="*/ 156476 w 207779"/>
              <a:gd name="connsiteY0" fmla="*/ 850640 h 850640"/>
              <a:gd name="connsiteX1" fmla="*/ 4076 w 207779"/>
              <a:gd name="connsiteY1" fmla="*/ 401060 h 850640"/>
              <a:gd name="connsiteX2" fmla="*/ 57416 w 207779"/>
              <a:gd name="connsiteY2" fmla="*/ 50540 h 850640"/>
              <a:gd name="connsiteX3" fmla="*/ 202196 w 207779"/>
              <a:gd name="connsiteY3" fmla="*/ 73400 h 850640"/>
              <a:gd name="connsiteX4" fmla="*/ 164096 w 207779"/>
              <a:gd name="connsiteY4" fmla="*/ 713480 h 85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79" h="850640">
                <a:moveTo>
                  <a:pt x="156476" y="850640"/>
                </a:moveTo>
                <a:cubicBezTo>
                  <a:pt x="88531" y="692525"/>
                  <a:pt x="20586" y="534410"/>
                  <a:pt x="4076" y="401060"/>
                </a:cubicBezTo>
                <a:cubicBezTo>
                  <a:pt x="-12434" y="267710"/>
                  <a:pt x="24396" y="105150"/>
                  <a:pt x="57416" y="50540"/>
                </a:cubicBezTo>
                <a:cubicBezTo>
                  <a:pt x="90436" y="-4070"/>
                  <a:pt x="184416" y="-37090"/>
                  <a:pt x="202196" y="73400"/>
                </a:cubicBezTo>
                <a:cubicBezTo>
                  <a:pt x="219976" y="183890"/>
                  <a:pt x="192036" y="448685"/>
                  <a:pt x="164096" y="713480"/>
                </a:cubicBezTo>
              </a:path>
            </a:pathLst>
          </a:cu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33" name="MH_SubTitle_4"/>
          <p:cNvSpPr/>
          <p:nvPr>
            <p:custDataLst>
              <p:tags r:id="rId16"/>
            </p:custDataLst>
          </p:nvPr>
        </p:nvSpPr>
        <p:spPr>
          <a:xfrm>
            <a:off x="7045021" y="2726241"/>
            <a:ext cx="1271588" cy="953690"/>
          </a:xfrm>
          <a:custGeom>
            <a:avLst/>
            <a:gdLst>
              <a:gd name="connsiteX0" fmla="*/ 529096 w 1058191"/>
              <a:gd name="connsiteY0" fmla="*/ 0 h 1058190"/>
              <a:gd name="connsiteX1" fmla="*/ 601562 w 1058191"/>
              <a:gd name="connsiteY1" fmla="*/ 30017 h 1058190"/>
              <a:gd name="connsiteX2" fmla="*/ 1028174 w 1058191"/>
              <a:gd name="connsiteY2" fmla="*/ 456629 h 1058190"/>
              <a:gd name="connsiteX3" fmla="*/ 1028174 w 1058191"/>
              <a:gd name="connsiteY3" fmla="*/ 601562 h 1058190"/>
              <a:gd name="connsiteX4" fmla="*/ 601562 w 1058191"/>
              <a:gd name="connsiteY4" fmla="*/ 1028174 h 1058190"/>
              <a:gd name="connsiteX5" fmla="*/ 456629 w 1058191"/>
              <a:gd name="connsiteY5" fmla="*/ 1028174 h 1058190"/>
              <a:gd name="connsiteX6" fmla="*/ 30017 w 1058191"/>
              <a:gd name="connsiteY6" fmla="*/ 601562 h 1058190"/>
              <a:gd name="connsiteX7" fmla="*/ 30017 w 1058191"/>
              <a:gd name="connsiteY7" fmla="*/ 456629 h 1058190"/>
              <a:gd name="connsiteX8" fmla="*/ 456629 w 1058191"/>
              <a:gd name="connsiteY8" fmla="*/ 30017 h 1058190"/>
              <a:gd name="connsiteX9" fmla="*/ 529096 w 1058191"/>
              <a:gd name="connsiteY9" fmla="*/ 0 h 105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8191" h="1058190">
                <a:moveTo>
                  <a:pt x="529096" y="0"/>
                </a:moveTo>
                <a:cubicBezTo>
                  <a:pt x="555323" y="0"/>
                  <a:pt x="581551" y="10006"/>
                  <a:pt x="601562" y="30017"/>
                </a:cubicBezTo>
                <a:lnTo>
                  <a:pt x="1028174" y="456629"/>
                </a:lnTo>
                <a:cubicBezTo>
                  <a:pt x="1068197" y="496651"/>
                  <a:pt x="1068197" y="561540"/>
                  <a:pt x="1028174" y="601562"/>
                </a:cubicBezTo>
                <a:lnTo>
                  <a:pt x="601562" y="1028174"/>
                </a:lnTo>
                <a:cubicBezTo>
                  <a:pt x="561540" y="1068196"/>
                  <a:pt x="496651" y="1068196"/>
                  <a:pt x="456629" y="1028174"/>
                </a:cubicBezTo>
                <a:lnTo>
                  <a:pt x="30017" y="601562"/>
                </a:lnTo>
                <a:cubicBezTo>
                  <a:pt x="-10006" y="561540"/>
                  <a:pt x="-10006" y="496651"/>
                  <a:pt x="30017" y="456629"/>
                </a:cubicBezTo>
                <a:lnTo>
                  <a:pt x="456629" y="30017"/>
                </a:lnTo>
                <a:cubicBezTo>
                  <a:pt x="476640" y="10006"/>
                  <a:pt x="502868" y="0"/>
                  <a:pt x="5290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rgbClr val="FFFFFF"/>
                </a:solidFill>
              </a:rPr>
              <a:t>Most Intensive</a:t>
            </a:r>
            <a:endParaRPr lang="en-US" altLang="zh-CN" sz="1600" dirty="0">
              <a:solidFill>
                <a:srgbClr val="FFFFFF"/>
              </a:solidFill>
            </a:endParaRPr>
          </a:p>
        </p:txBody>
      </p:sp>
      <p:sp>
        <p:nvSpPr>
          <p:cNvPr id="34" name="MH_Other_13"/>
          <p:cNvSpPr/>
          <p:nvPr>
            <p:custDataLst>
              <p:tags r:id="rId17"/>
            </p:custDataLst>
          </p:nvPr>
        </p:nvSpPr>
        <p:spPr>
          <a:xfrm rot="2700000">
            <a:off x="7342281" y="2750053"/>
            <a:ext cx="678656" cy="904875"/>
          </a:xfrm>
          <a:prstGeom prst="roundRect">
            <a:avLst>
              <a:gd name="adj" fmla="val 12679"/>
            </a:avLst>
          </a:prstGeom>
          <a:noFill/>
          <a:ln w="158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5" name="MH_Other_14"/>
          <p:cNvSpPr/>
          <p:nvPr>
            <p:custDataLst>
              <p:tags r:id="rId18"/>
            </p:custDataLst>
          </p:nvPr>
        </p:nvSpPr>
        <p:spPr>
          <a:xfrm>
            <a:off x="7621284" y="2839350"/>
            <a:ext cx="119062" cy="8929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6" name="MH_Other_15"/>
          <p:cNvSpPr/>
          <p:nvPr>
            <p:custDataLst>
              <p:tags r:id="rId19"/>
            </p:custDataLst>
          </p:nvPr>
        </p:nvSpPr>
        <p:spPr>
          <a:xfrm>
            <a:off x="7595884" y="2820300"/>
            <a:ext cx="169862" cy="127397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7" name="MH_Other_16"/>
          <p:cNvSpPr/>
          <p:nvPr>
            <p:custDataLst>
              <p:tags r:id="rId20"/>
            </p:custDataLst>
          </p:nvPr>
        </p:nvSpPr>
        <p:spPr>
          <a:xfrm>
            <a:off x="7446659" y="1959479"/>
            <a:ext cx="298450" cy="916781"/>
          </a:xfrm>
          <a:custGeom>
            <a:avLst/>
            <a:gdLst>
              <a:gd name="connsiteX0" fmla="*/ 156476 w 207779"/>
              <a:gd name="connsiteY0" fmla="*/ 850640 h 850640"/>
              <a:gd name="connsiteX1" fmla="*/ 4076 w 207779"/>
              <a:gd name="connsiteY1" fmla="*/ 401060 h 850640"/>
              <a:gd name="connsiteX2" fmla="*/ 57416 w 207779"/>
              <a:gd name="connsiteY2" fmla="*/ 50540 h 850640"/>
              <a:gd name="connsiteX3" fmla="*/ 202196 w 207779"/>
              <a:gd name="connsiteY3" fmla="*/ 73400 h 850640"/>
              <a:gd name="connsiteX4" fmla="*/ 164096 w 207779"/>
              <a:gd name="connsiteY4" fmla="*/ 713480 h 85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79" h="850640">
                <a:moveTo>
                  <a:pt x="156476" y="850640"/>
                </a:moveTo>
                <a:cubicBezTo>
                  <a:pt x="88531" y="692525"/>
                  <a:pt x="20586" y="534410"/>
                  <a:pt x="4076" y="401060"/>
                </a:cubicBezTo>
                <a:cubicBezTo>
                  <a:pt x="-12434" y="267710"/>
                  <a:pt x="24396" y="105150"/>
                  <a:pt x="57416" y="50540"/>
                </a:cubicBezTo>
                <a:cubicBezTo>
                  <a:pt x="90436" y="-4070"/>
                  <a:pt x="184416" y="-37090"/>
                  <a:pt x="202196" y="73400"/>
                </a:cubicBezTo>
                <a:cubicBezTo>
                  <a:pt x="219976" y="183890"/>
                  <a:pt x="192036" y="448685"/>
                  <a:pt x="164096" y="713480"/>
                </a:cubicBezTo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38" name="文本框 2"/>
          <p:cNvSpPr txBox="1"/>
          <p:nvPr/>
        </p:nvSpPr>
        <p:spPr>
          <a:xfrm>
            <a:off x="214283" y="343901"/>
            <a:ext cx="414169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T</a:t>
            </a:r>
            <a:r>
              <a:rPr lang="en-US" altLang="zh-CN" sz="3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US 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holdings Today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43608" y="4227934"/>
            <a:ext cx="132048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22</a:t>
            </a:r>
            <a:r>
              <a:rPr kumimoji="1" lang="zh-CN" alt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＋</a:t>
            </a:r>
            <a:r>
              <a:rPr kumimoji="1" lang="en-US" altLang="zh-CN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years</a:t>
            </a:r>
            <a:endParaRPr kumimoji="1" lang="zh-CN" altLang="en-US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15816" y="4227934"/>
            <a:ext cx="163445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4+7+6 Model</a:t>
            </a:r>
            <a:endParaRPr kumimoji="1" lang="zh-CN" altLang="en-US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48264" y="4227934"/>
            <a:ext cx="172819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150</a:t>
            </a:r>
            <a:r>
              <a:rPr kumimoji="1" lang="zh-CN" alt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＋</a:t>
            </a:r>
            <a:r>
              <a:rPr kumimoji="1" lang="en-US" altLang="zh-CN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 Global</a:t>
            </a:r>
            <a:endParaRPr kumimoji="1" lang="zh-CN" altLang="en-US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32040" y="4227934"/>
            <a:ext cx="15191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pl-PL" altLang="zh-CN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100+ </a:t>
            </a:r>
            <a:r>
              <a:rPr kumimoji="1" lang="pl-PL" altLang="zh-CN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Award</a:t>
            </a:r>
            <a:endParaRPr kumimoji="1" lang="zh-CN" altLang="en-US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5536" y="1131590"/>
            <a:ext cx="8352928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/>
              <a:t>China’s first 100b+ level Science and Technology Innovation Services Enterprise  </a:t>
            </a:r>
            <a:endParaRPr kumimoji="1" lang="zh-CN" alt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2"/>
          <p:cNvSpPr txBox="1">
            <a:spLocks/>
          </p:cNvSpPr>
          <p:nvPr/>
        </p:nvSpPr>
        <p:spPr>
          <a:xfrm>
            <a:off x="928662" y="1928237"/>
            <a:ext cx="4000528" cy="571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100+ Holding Companies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214282" y="343901"/>
            <a:ext cx="6776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TUS Holdings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763688" y="2541160"/>
            <a:ext cx="4572032" cy="6786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1000+ Invested Star Companies</a:t>
            </a:r>
            <a:endParaRPr lang="zh-CN" altLang="en-US" dirty="0"/>
          </a:p>
        </p:txBody>
      </p:sp>
      <p:sp>
        <p:nvSpPr>
          <p:cNvPr id="7" name="副标题 2"/>
          <p:cNvSpPr txBox="1">
            <a:spLocks/>
          </p:cNvSpPr>
          <p:nvPr/>
        </p:nvSpPr>
        <p:spPr>
          <a:xfrm>
            <a:off x="4427984" y="4371950"/>
            <a:ext cx="4716016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1000000+ </a:t>
            </a:r>
            <a:r>
              <a:rPr lang="en-US" altLang="zh-CN" dirty="0"/>
              <a:t>T</a:t>
            </a:r>
            <a:r>
              <a:rPr lang="en-US" altLang="zh-CN" dirty="0" smtClean="0"/>
              <a:t>rained Entrepreneurs    </a:t>
            </a:r>
            <a:endParaRPr lang="zh-CN" altLang="en-US" dirty="0"/>
          </a:p>
        </p:txBody>
      </p:sp>
      <p:sp>
        <p:nvSpPr>
          <p:cNvPr id="12" name="文本框 2"/>
          <p:cNvSpPr txBox="1"/>
          <p:nvPr/>
        </p:nvSpPr>
        <p:spPr>
          <a:xfrm>
            <a:off x="714348" y="1071552"/>
            <a:ext cx="535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C000"/>
                </a:solidFill>
                <a:latin typeface="+mj-ea"/>
              </a:rPr>
              <a:t>Total Capital of </a:t>
            </a:r>
            <a:r>
              <a:rPr lang="en-US" altLang="zh-CN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CNY 300,000,000,000</a:t>
            </a:r>
          </a:p>
          <a:p>
            <a:endParaRPr lang="en-US" altLang="zh-CN" sz="2000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8596" y="1000114"/>
            <a:ext cx="8286808" cy="7986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-428625"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bg1"/>
                </a:solidFill>
                <a:latin typeface="+mj-ea"/>
                <a:sym typeface="宋体" pitchFamily="2" charset="-122"/>
              </a:rPr>
              <a:t>Global  benchmarking of synthesis of industry, education, and research</a:t>
            </a:r>
          </a:p>
          <a:p>
            <a:pPr indent="-428625"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bg1"/>
                </a:solidFill>
                <a:latin typeface="+mj-ea"/>
                <a:sym typeface="宋体" pitchFamily="2" charset="-122"/>
              </a:rPr>
              <a:t>Leader of University invested company</a:t>
            </a:r>
          </a:p>
        </p:txBody>
      </p:sp>
      <p:sp>
        <p:nvSpPr>
          <p:cNvPr id="10" name="副标题 2"/>
          <p:cNvSpPr txBox="1">
            <a:spLocks/>
          </p:cNvSpPr>
          <p:nvPr/>
        </p:nvSpPr>
        <p:spPr>
          <a:xfrm>
            <a:off x="3563888" y="3723878"/>
            <a:ext cx="4104456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100000+ Served  Enterprises    </a:t>
            </a:r>
            <a:endParaRPr lang="zh-CN" altLang="en-US" dirty="0"/>
          </a:p>
        </p:txBody>
      </p:sp>
      <p:sp>
        <p:nvSpPr>
          <p:cNvPr id="11" name="副标题 2"/>
          <p:cNvSpPr txBox="1">
            <a:spLocks/>
          </p:cNvSpPr>
          <p:nvPr/>
        </p:nvSpPr>
        <p:spPr>
          <a:xfrm>
            <a:off x="2699792" y="3147814"/>
            <a:ext cx="3672408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10000+ </a:t>
            </a:r>
            <a:r>
              <a:rPr lang="en-US" altLang="zh-CN" dirty="0"/>
              <a:t>I</a:t>
            </a:r>
            <a:r>
              <a:rPr lang="en-US" altLang="zh-CN" dirty="0" smtClean="0"/>
              <a:t>ncubated SMEs </a:t>
            </a:r>
            <a:endParaRPr lang="zh-CN" alt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56"/>
          <p:cNvGrpSpPr/>
          <p:nvPr/>
        </p:nvGrpSpPr>
        <p:grpSpPr>
          <a:xfrm>
            <a:off x="539552" y="843558"/>
            <a:ext cx="7920880" cy="3744416"/>
            <a:chOff x="2376263" y="980727"/>
            <a:chExt cx="7728180" cy="5877271"/>
          </a:xfrm>
        </p:grpSpPr>
        <p:grpSp>
          <p:nvGrpSpPr>
            <p:cNvPr id="101" name="组合 52"/>
            <p:cNvGrpSpPr/>
            <p:nvPr/>
          </p:nvGrpSpPr>
          <p:grpSpPr>
            <a:xfrm>
              <a:off x="2376263" y="980727"/>
              <a:ext cx="7728180" cy="5877271"/>
              <a:chOff x="1934407" y="1232990"/>
              <a:chExt cx="7954226" cy="6588495"/>
            </a:xfrm>
          </p:grpSpPr>
          <p:grpSp>
            <p:nvGrpSpPr>
              <p:cNvPr id="104" name="组合 16"/>
              <p:cNvGrpSpPr/>
              <p:nvPr/>
            </p:nvGrpSpPr>
            <p:grpSpPr>
              <a:xfrm>
                <a:off x="3575720" y="1628800"/>
                <a:ext cx="4536504" cy="3888430"/>
                <a:chOff x="2999656" y="908720"/>
                <a:chExt cx="5184576" cy="4536504"/>
              </a:xfrm>
            </p:grpSpPr>
            <p:grpSp>
              <p:nvGrpSpPr>
                <p:cNvPr id="137" name="Group 35"/>
                <p:cNvGrpSpPr>
                  <a:grpSpLocks noChangeAspect="1"/>
                </p:cNvGrpSpPr>
                <p:nvPr/>
              </p:nvGrpSpPr>
              <p:grpSpPr bwMode="auto">
                <a:xfrm>
                  <a:off x="4079776" y="2132856"/>
                  <a:ext cx="3024336" cy="3058222"/>
                  <a:chOff x="1840" y="1318"/>
                  <a:chExt cx="2561" cy="2560"/>
                </a:xfrm>
                <a:solidFill>
                  <a:schemeClr val="tx2">
                    <a:lumMod val="20000"/>
                    <a:lumOff val="80000"/>
                  </a:schemeClr>
                </a:solidFill>
              </p:grpSpPr>
              <p:sp>
                <p:nvSpPr>
                  <p:cNvPr id="141" name="Freeform 36"/>
                  <p:cNvSpPr>
                    <a:spLocks noChangeAspect="1"/>
                  </p:cNvSpPr>
                  <p:nvPr/>
                </p:nvSpPr>
                <p:spPr bwMode="auto">
                  <a:xfrm>
                    <a:off x="2184" y="1320"/>
                    <a:ext cx="1087" cy="857"/>
                  </a:xfrm>
                  <a:custGeom>
                    <a:avLst/>
                    <a:gdLst/>
                    <a:ahLst/>
                    <a:cxnLst>
                      <a:cxn ang="0">
                        <a:pos x="459" y="845"/>
                      </a:cxn>
                      <a:cxn ang="0">
                        <a:pos x="492" y="812"/>
                      </a:cxn>
                      <a:cxn ang="0">
                        <a:pos x="515" y="791"/>
                      </a:cxn>
                      <a:cxn ang="0">
                        <a:pos x="552" y="761"/>
                      </a:cxn>
                      <a:cxn ang="0">
                        <a:pos x="578" y="743"/>
                      </a:cxn>
                      <a:cxn ang="0">
                        <a:pos x="605" y="726"/>
                      </a:cxn>
                      <a:cxn ang="0">
                        <a:pos x="646" y="702"/>
                      </a:cxn>
                      <a:cxn ang="0">
                        <a:pos x="689" y="682"/>
                      </a:cxn>
                      <a:cxn ang="0">
                        <a:pos x="720" y="671"/>
                      </a:cxn>
                      <a:cxn ang="0">
                        <a:pos x="750" y="661"/>
                      </a:cxn>
                      <a:cxn ang="0">
                        <a:pos x="781" y="652"/>
                      </a:cxn>
                      <a:cxn ang="0">
                        <a:pos x="813" y="645"/>
                      </a:cxn>
                      <a:cxn ang="0">
                        <a:pos x="845" y="640"/>
                      </a:cxn>
                      <a:cxn ang="0">
                        <a:pos x="896" y="635"/>
                      </a:cxn>
                      <a:cxn ang="0">
                        <a:pos x="898" y="0"/>
                      </a:cxn>
                      <a:cxn ang="0">
                        <a:pos x="865" y="1"/>
                      </a:cxn>
                      <a:cxn ang="0">
                        <a:pos x="799" y="6"/>
                      </a:cxn>
                      <a:cxn ang="0">
                        <a:pos x="735" y="15"/>
                      </a:cxn>
                      <a:cxn ang="0">
                        <a:pos x="671" y="26"/>
                      </a:cxn>
                      <a:cxn ang="0">
                        <a:pos x="609" y="41"/>
                      </a:cxn>
                      <a:cxn ang="0">
                        <a:pos x="548" y="59"/>
                      </a:cxn>
                      <a:cxn ang="0">
                        <a:pos x="487" y="80"/>
                      </a:cxn>
                      <a:cxn ang="0">
                        <a:pos x="429" y="103"/>
                      </a:cxn>
                      <a:cxn ang="0">
                        <a:pos x="372" y="129"/>
                      </a:cxn>
                      <a:cxn ang="0">
                        <a:pos x="317" y="158"/>
                      </a:cxn>
                      <a:cxn ang="0">
                        <a:pos x="263" y="189"/>
                      </a:cxn>
                      <a:cxn ang="0">
                        <a:pos x="224" y="214"/>
                      </a:cxn>
                      <a:cxn ang="0">
                        <a:pos x="185" y="241"/>
                      </a:cxn>
                      <a:cxn ang="0">
                        <a:pos x="136" y="279"/>
                      </a:cxn>
                      <a:cxn ang="0">
                        <a:pos x="89" y="318"/>
                      </a:cxn>
                      <a:cxn ang="0">
                        <a:pos x="43" y="360"/>
                      </a:cxn>
                      <a:cxn ang="0">
                        <a:pos x="0" y="405"/>
                      </a:cxn>
                      <a:cxn ang="0">
                        <a:pos x="449" y="857"/>
                      </a:cxn>
                    </a:cxnLst>
                    <a:rect l="0" t="0" r="r" b="b"/>
                    <a:pathLst>
                      <a:path w="1087" h="857">
                        <a:moveTo>
                          <a:pt x="449" y="857"/>
                        </a:moveTo>
                        <a:lnTo>
                          <a:pt x="459" y="845"/>
                        </a:lnTo>
                        <a:lnTo>
                          <a:pt x="470" y="834"/>
                        </a:lnTo>
                        <a:lnTo>
                          <a:pt x="492" y="812"/>
                        </a:lnTo>
                        <a:lnTo>
                          <a:pt x="503" y="801"/>
                        </a:lnTo>
                        <a:lnTo>
                          <a:pt x="515" y="791"/>
                        </a:lnTo>
                        <a:lnTo>
                          <a:pt x="540" y="771"/>
                        </a:lnTo>
                        <a:lnTo>
                          <a:pt x="552" y="761"/>
                        </a:lnTo>
                        <a:lnTo>
                          <a:pt x="565" y="752"/>
                        </a:lnTo>
                        <a:lnTo>
                          <a:pt x="578" y="743"/>
                        </a:lnTo>
                        <a:lnTo>
                          <a:pt x="591" y="735"/>
                        </a:lnTo>
                        <a:lnTo>
                          <a:pt x="605" y="726"/>
                        </a:lnTo>
                        <a:lnTo>
                          <a:pt x="618" y="717"/>
                        </a:lnTo>
                        <a:lnTo>
                          <a:pt x="646" y="702"/>
                        </a:lnTo>
                        <a:lnTo>
                          <a:pt x="675" y="689"/>
                        </a:lnTo>
                        <a:lnTo>
                          <a:pt x="689" y="682"/>
                        </a:lnTo>
                        <a:lnTo>
                          <a:pt x="705" y="677"/>
                        </a:lnTo>
                        <a:lnTo>
                          <a:pt x="720" y="671"/>
                        </a:lnTo>
                        <a:lnTo>
                          <a:pt x="735" y="666"/>
                        </a:lnTo>
                        <a:lnTo>
                          <a:pt x="750" y="661"/>
                        </a:lnTo>
                        <a:lnTo>
                          <a:pt x="766" y="656"/>
                        </a:lnTo>
                        <a:lnTo>
                          <a:pt x="781" y="652"/>
                        </a:lnTo>
                        <a:lnTo>
                          <a:pt x="797" y="649"/>
                        </a:lnTo>
                        <a:lnTo>
                          <a:pt x="813" y="645"/>
                        </a:lnTo>
                        <a:lnTo>
                          <a:pt x="829" y="642"/>
                        </a:lnTo>
                        <a:lnTo>
                          <a:pt x="845" y="640"/>
                        </a:lnTo>
                        <a:lnTo>
                          <a:pt x="863" y="638"/>
                        </a:lnTo>
                        <a:lnTo>
                          <a:pt x="896" y="635"/>
                        </a:lnTo>
                        <a:lnTo>
                          <a:pt x="1087" y="332"/>
                        </a:lnTo>
                        <a:lnTo>
                          <a:pt x="898" y="0"/>
                        </a:lnTo>
                        <a:lnTo>
                          <a:pt x="881" y="0"/>
                        </a:lnTo>
                        <a:lnTo>
                          <a:pt x="865" y="1"/>
                        </a:lnTo>
                        <a:lnTo>
                          <a:pt x="831" y="3"/>
                        </a:lnTo>
                        <a:lnTo>
                          <a:pt x="799" y="6"/>
                        </a:lnTo>
                        <a:lnTo>
                          <a:pt x="767" y="10"/>
                        </a:lnTo>
                        <a:lnTo>
                          <a:pt x="735" y="15"/>
                        </a:lnTo>
                        <a:lnTo>
                          <a:pt x="703" y="20"/>
                        </a:lnTo>
                        <a:lnTo>
                          <a:pt x="671" y="26"/>
                        </a:lnTo>
                        <a:lnTo>
                          <a:pt x="640" y="33"/>
                        </a:lnTo>
                        <a:lnTo>
                          <a:pt x="609" y="41"/>
                        </a:lnTo>
                        <a:lnTo>
                          <a:pt x="578" y="50"/>
                        </a:lnTo>
                        <a:lnTo>
                          <a:pt x="548" y="59"/>
                        </a:lnTo>
                        <a:lnTo>
                          <a:pt x="517" y="69"/>
                        </a:lnTo>
                        <a:lnTo>
                          <a:pt x="487" y="80"/>
                        </a:lnTo>
                        <a:lnTo>
                          <a:pt x="458" y="91"/>
                        </a:lnTo>
                        <a:lnTo>
                          <a:pt x="429" y="103"/>
                        </a:lnTo>
                        <a:lnTo>
                          <a:pt x="401" y="116"/>
                        </a:lnTo>
                        <a:lnTo>
                          <a:pt x="372" y="129"/>
                        </a:lnTo>
                        <a:lnTo>
                          <a:pt x="344" y="143"/>
                        </a:lnTo>
                        <a:lnTo>
                          <a:pt x="317" y="158"/>
                        </a:lnTo>
                        <a:lnTo>
                          <a:pt x="290" y="173"/>
                        </a:lnTo>
                        <a:lnTo>
                          <a:pt x="263" y="189"/>
                        </a:lnTo>
                        <a:lnTo>
                          <a:pt x="237" y="206"/>
                        </a:lnTo>
                        <a:lnTo>
                          <a:pt x="224" y="214"/>
                        </a:lnTo>
                        <a:lnTo>
                          <a:pt x="210" y="223"/>
                        </a:lnTo>
                        <a:lnTo>
                          <a:pt x="185" y="241"/>
                        </a:lnTo>
                        <a:lnTo>
                          <a:pt x="160" y="260"/>
                        </a:lnTo>
                        <a:lnTo>
                          <a:pt x="136" y="279"/>
                        </a:lnTo>
                        <a:lnTo>
                          <a:pt x="112" y="298"/>
                        </a:lnTo>
                        <a:lnTo>
                          <a:pt x="89" y="318"/>
                        </a:lnTo>
                        <a:lnTo>
                          <a:pt x="66" y="339"/>
                        </a:lnTo>
                        <a:lnTo>
                          <a:pt x="43" y="360"/>
                        </a:lnTo>
                        <a:lnTo>
                          <a:pt x="21" y="382"/>
                        </a:lnTo>
                        <a:lnTo>
                          <a:pt x="0" y="405"/>
                        </a:lnTo>
                        <a:lnTo>
                          <a:pt x="374" y="501"/>
                        </a:lnTo>
                        <a:lnTo>
                          <a:pt x="449" y="857"/>
                        </a:lnTo>
                        <a:close/>
                      </a:path>
                    </a:pathLst>
                  </a:custGeom>
                  <a:grpFill/>
                  <a:ln w="6350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zh-CN" altLang="en-US" sz="135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2" name="Freeform 37"/>
                  <p:cNvSpPr>
                    <a:spLocks noChangeAspect="1"/>
                  </p:cNvSpPr>
                  <p:nvPr/>
                </p:nvSpPr>
                <p:spPr bwMode="auto">
                  <a:xfrm>
                    <a:off x="3142" y="1318"/>
                    <a:ext cx="852" cy="795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197" y="347"/>
                      </a:cxn>
                      <a:cxn ang="0">
                        <a:pos x="0" y="636"/>
                      </a:cxn>
                      <a:cxn ang="0">
                        <a:pos x="14" y="637"/>
                      </a:cxn>
                      <a:cxn ang="0">
                        <a:pos x="28" y="638"/>
                      </a:cxn>
                      <a:cxn ang="0">
                        <a:pos x="42" y="639"/>
                      </a:cxn>
                      <a:cxn ang="0">
                        <a:pos x="56" y="641"/>
                      </a:cxn>
                      <a:cxn ang="0">
                        <a:pos x="85" y="645"/>
                      </a:cxn>
                      <a:cxn ang="0">
                        <a:pos x="112" y="650"/>
                      </a:cxn>
                      <a:cxn ang="0">
                        <a:pos x="139" y="656"/>
                      </a:cxn>
                      <a:cxn ang="0">
                        <a:pos x="152" y="660"/>
                      </a:cxn>
                      <a:cxn ang="0">
                        <a:pos x="166" y="664"/>
                      </a:cxn>
                      <a:cxn ang="0">
                        <a:pos x="192" y="672"/>
                      </a:cxn>
                      <a:cxn ang="0">
                        <a:pos x="217" y="682"/>
                      </a:cxn>
                      <a:cxn ang="0">
                        <a:pos x="244" y="693"/>
                      </a:cxn>
                      <a:cxn ang="0">
                        <a:pos x="268" y="704"/>
                      </a:cxn>
                      <a:cxn ang="0">
                        <a:pos x="292" y="717"/>
                      </a:cxn>
                      <a:cxn ang="0">
                        <a:pos x="304" y="724"/>
                      </a:cxn>
                      <a:cxn ang="0">
                        <a:pos x="315" y="731"/>
                      </a:cxn>
                      <a:cxn ang="0">
                        <a:pos x="338" y="746"/>
                      </a:cxn>
                      <a:cxn ang="0">
                        <a:pos x="349" y="753"/>
                      </a:cxn>
                      <a:cxn ang="0">
                        <a:pos x="360" y="761"/>
                      </a:cxn>
                      <a:cxn ang="0">
                        <a:pos x="382" y="777"/>
                      </a:cxn>
                      <a:cxn ang="0">
                        <a:pos x="403" y="795"/>
                      </a:cxn>
                      <a:cxn ang="0">
                        <a:pos x="754" y="716"/>
                      </a:cxn>
                      <a:cxn ang="0">
                        <a:pos x="852" y="343"/>
                      </a:cxn>
                      <a:cxn ang="0">
                        <a:pos x="831" y="324"/>
                      </a:cxn>
                      <a:cxn ang="0">
                        <a:pos x="810" y="306"/>
                      </a:cxn>
                      <a:cxn ang="0">
                        <a:pos x="788" y="287"/>
                      </a:cxn>
                      <a:cxn ang="0">
                        <a:pos x="766" y="270"/>
                      </a:cxn>
                      <a:cxn ang="0">
                        <a:pos x="743" y="252"/>
                      </a:cxn>
                      <a:cxn ang="0">
                        <a:pos x="720" y="235"/>
                      </a:cxn>
                      <a:cxn ang="0">
                        <a:pos x="695" y="218"/>
                      </a:cxn>
                      <a:cxn ang="0">
                        <a:pos x="671" y="203"/>
                      </a:cxn>
                      <a:cxn ang="0">
                        <a:pos x="647" y="187"/>
                      </a:cxn>
                      <a:cxn ang="0">
                        <a:pos x="622" y="173"/>
                      </a:cxn>
                      <a:cxn ang="0">
                        <a:pos x="597" y="159"/>
                      </a:cxn>
                      <a:cxn ang="0">
                        <a:pos x="585" y="152"/>
                      </a:cxn>
                      <a:cxn ang="0">
                        <a:pos x="572" y="145"/>
                      </a:cxn>
                      <a:cxn ang="0">
                        <a:pos x="546" y="132"/>
                      </a:cxn>
                      <a:cxn ang="0">
                        <a:pos x="519" y="120"/>
                      </a:cxn>
                      <a:cxn ang="0">
                        <a:pos x="493" y="108"/>
                      </a:cxn>
                      <a:cxn ang="0">
                        <a:pos x="466" y="96"/>
                      </a:cxn>
                      <a:cxn ang="0">
                        <a:pos x="439" y="86"/>
                      </a:cxn>
                      <a:cxn ang="0">
                        <a:pos x="412" y="75"/>
                      </a:cxn>
                      <a:cxn ang="0">
                        <a:pos x="384" y="65"/>
                      </a:cxn>
                      <a:cxn ang="0">
                        <a:pos x="355" y="56"/>
                      </a:cxn>
                      <a:cxn ang="0">
                        <a:pos x="327" y="48"/>
                      </a:cxn>
                      <a:cxn ang="0">
                        <a:pos x="299" y="40"/>
                      </a:cxn>
                      <a:cxn ang="0">
                        <a:pos x="270" y="33"/>
                      </a:cxn>
                      <a:cxn ang="0">
                        <a:pos x="241" y="27"/>
                      </a:cxn>
                      <a:cxn ang="0">
                        <a:pos x="211" y="21"/>
                      </a:cxn>
                      <a:cxn ang="0">
                        <a:pos x="182" y="16"/>
                      </a:cxn>
                      <a:cxn ang="0">
                        <a:pos x="152" y="12"/>
                      </a:cxn>
                      <a:cxn ang="0">
                        <a:pos x="122" y="8"/>
                      </a:cxn>
                      <a:cxn ang="0">
                        <a:pos x="92" y="5"/>
                      </a:cxn>
                      <a:cxn ang="0">
                        <a:pos x="62" y="3"/>
                      </a:cxn>
                      <a:cxn ang="0">
                        <a:pos x="31" y="1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852" h="795">
                        <a:moveTo>
                          <a:pt x="1" y="0"/>
                        </a:moveTo>
                        <a:lnTo>
                          <a:pt x="197" y="347"/>
                        </a:lnTo>
                        <a:lnTo>
                          <a:pt x="0" y="636"/>
                        </a:lnTo>
                        <a:lnTo>
                          <a:pt x="14" y="637"/>
                        </a:lnTo>
                        <a:lnTo>
                          <a:pt x="28" y="638"/>
                        </a:lnTo>
                        <a:lnTo>
                          <a:pt x="42" y="639"/>
                        </a:lnTo>
                        <a:lnTo>
                          <a:pt x="56" y="641"/>
                        </a:lnTo>
                        <a:lnTo>
                          <a:pt x="85" y="645"/>
                        </a:lnTo>
                        <a:lnTo>
                          <a:pt x="112" y="650"/>
                        </a:lnTo>
                        <a:lnTo>
                          <a:pt x="139" y="656"/>
                        </a:lnTo>
                        <a:lnTo>
                          <a:pt x="152" y="660"/>
                        </a:lnTo>
                        <a:lnTo>
                          <a:pt x="166" y="664"/>
                        </a:lnTo>
                        <a:lnTo>
                          <a:pt x="192" y="672"/>
                        </a:lnTo>
                        <a:lnTo>
                          <a:pt x="217" y="682"/>
                        </a:lnTo>
                        <a:lnTo>
                          <a:pt x="244" y="693"/>
                        </a:lnTo>
                        <a:lnTo>
                          <a:pt x="268" y="704"/>
                        </a:lnTo>
                        <a:lnTo>
                          <a:pt x="292" y="717"/>
                        </a:lnTo>
                        <a:lnTo>
                          <a:pt x="304" y="724"/>
                        </a:lnTo>
                        <a:lnTo>
                          <a:pt x="315" y="731"/>
                        </a:lnTo>
                        <a:lnTo>
                          <a:pt x="338" y="746"/>
                        </a:lnTo>
                        <a:lnTo>
                          <a:pt x="349" y="753"/>
                        </a:lnTo>
                        <a:lnTo>
                          <a:pt x="360" y="761"/>
                        </a:lnTo>
                        <a:lnTo>
                          <a:pt x="382" y="777"/>
                        </a:lnTo>
                        <a:lnTo>
                          <a:pt x="403" y="795"/>
                        </a:lnTo>
                        <a:lnTo>
                          <a:pt x="754" y="716"/>
                        </a:lnTo>
                        <a:lnTo>
                          <a:pt x="852" y="343"/>
                        </a:lnTo>
                        <a:lnTo>
                          <a:pt x="831" y="324"/>
                        </a:lnTo>
                        <a:lnTo>
                          <a:pt x="810" y="306"/>
                        </a:lnTo>
                        <a:lnTo>
                          <a:pt x="788" y="287"/>
                        </a:lnTo>
                        <a:lnTo>
                          <a:pt x="766" y="270"/>
                        </a:lnTo>
                        <a:lnTo>
                          <a:pt x="743" y="252"/>
                        </a:lnTo>
                        <a:lnTo>
                          <a:pt x="720" y="235"/>
                        </a:lnTo>
                        <a:lnTo>
                          <a:pt x="695" y="218"/>
                        </a:lnTo>
                        <a:lnTo>
                          <a:pt x="671" y="203"/>
                        </a:lnTo>
                        <a:lnTo>
                          <a:pt x="647" y="187"/>
                        </a:lnTo>
                        <a:lnTo>
                          <a:pt x="622" y="173"/>
                        </a:lnTo>
                        <a:lnTo>
                          <a:pt x="597" y="159"/>
                        </a:lnTo>
                        <a:lnTo>
                          <a:pt x="585" y="152"/>
                        </a:lnTo>
                        <a:lnTo>
                          <a:pt x="572" y="145"/>
                        </a:lnTo>
                        <a:lnTo>
                          <a:pt x="546" y="132"/>
                        </a:lnTo>
                        <a:lnTo>
                          <a:pt x="519" y="120"/>
                        </a:lnTo>
                        <a:lnTo>
                          <a:pt x="493" y="108"/>
                        </a:lnTo>
                        <a:lnTo>
                          <a:pt x="466" y="96"/>
                        </a:lnTo>
                        <a:lnTo>
                          <a:pt x="439" y="86"/>
                        </a:lnTo>
                        <a:lnTo>
                          <a:pt x="412" y="75"/>
                        </a:lnTo>
                        <a:lnTo>
                          <a:pt x="384" y="65"/>
                        </a:lnTo>
                        <a:lnTo>
                          <a:pt x="355" y="56"/>
                        </a:lnTo>
                        <a:lnTo>
                          <a:pt x="327" y="48"/>
                        </a:lnTo>
                        <a:lnTo>
                          <a:pt x="299" y="40"/>
                        </a:lnTo>
                        <a:lnTo>
                          <a:pt x="270" y="33"/>
                        </a:lnTo>
                        <a:lnTo>
                          <a:pt x="241" y="27"/>
                        </a:lnTo>
                        <a:lnTo>
                          <a:pt x="211" y="21"/>
                        </a:lnTo>
                        <a:lnTo>
                          <a:pt x="182" y="16"/>
                        </a:lnTo>
                        <a:lnTo>
                          <a:pt x="152" y="12"/>
                        </a:lnTo>
                        <a:lnTo>
                          <a:pt x="122" y="8"/>
                        </a:lnTo>
                        <a:lnTo>
                          <a:pt x="92" y="5"/>
                        </a:lnTo>
                        <a:lnTo>
                          <a:pt x="62" y="3"/>
                        </a:lnTo>
                        <a:lnTo>
                          <a:pt x="31" y="1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grpFill/>
                  <a:ln w="6350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zh-CN" altLang="en-US" sz="135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3" name="Freeform 38"/>
                  <p:cNvSpPr>
                    <a:spLocks noChangeAspect="1"/>
                  </p:cNvSpPr>
                  <p:nvPr/>
                </p:nvSpPr>
                <p:spPr bwMode="auto">
                  <a:xfrm>
                    <a:off x="3590" y="1706"/>
                    <a:ext cx="811" cy="1062"/>
                  </a:xfrm>
                  <a:custGeom>
                    <a:avLst/>
                    <a:gdLst/>
                    <a:ahLst/>
                    <a:cxnLst>
                      <a:cxn ang="0">
                        <a:pos x="811" y="873"/>
                      </a:cxn>
                      <a:cxn ang="0">
                        <a:pos x="474" y="1062"/>
                      </a:cxn>
                      <a:cxn ang="0">
                        <a:pos x="174" y="863"/>
                      </a:cxn>
                      <a:cxn ang="0">
                        <a:pos x="173" y="848"/>
                      </a:cxn>
                      <a:cxn ang="0">
                        <a:pos x="172" y="833"/>
                      </a:cxn>
                      <a:cxn ang="0">
                        <a:pos x="171" y="819"/>
                      </a:cxn>
                      <a:cxn ang="0">
                        <a:pos x="169" y="803"/>
                      </a:cxn>
                      <a:cxn ang="0">
                        <a:pos x="167" y="789"/>
                      </a:cxn>
                      <a:cxn ang="0">
                        <a:pos x="164" y="774"/>
                      </a:cxn>
                      <a:cxn ang="0">
                        <a:pos x="159" y="746"/>
                      </a:cxn>
                      <a:cxn ang="0">
                        <a:pos x="152" y="718"/>
                      </a:cxn>
                      <a:cxn ang="0">
                        <a:pos x="148" y="704"/>
                      </a:cxn>
                      <a:cxn ang="0">
                        <a:pos x="143" y="691"/>
                      </a:cxn>
                      <a:cxn ang="0">
                        <a:pos x="134" y="664"/>
                      </a:cxn>
                      <a:cxn ang="0">
                        <a:pos x="124" y="637"/>
                      </a:cxn>
                      <a:cxn ang="0">
                        <a:pos x="112" y="611"/>
                      </a:cxn>
                      <a:cxn ang="0">
                        <a:pos x="106" y="599"/>
                      </a:cxn>
                      <a:cxn ang="0">
                        <a:pos x="99" y="586"/>
                      </a:cxn>
                      <a:cxn ang="0">
                        <a:pos x="85" y="562"/>
                      </a:cxn>
                      <a:cxn ang="0">
                        <a:pos x="70" y="538"/>
                      </a:cxn>
                      <a:cxn ang="0">
                        <a:pos x="54" y="516"/>
                      </a:cxn>
                      <a:cxn ang="0">
                        <a:pos x="37" y="493"/>
                      </a:cxn>
                      <a:cxn ang="0">
                        <a:pos x="19" y="471"/>
                      </a:cxn>
                      <a:cxn ang="0">
                        <a:pos x="10" y="460"/>
                      </a:cxn>
                      <a:cxn ang="0">
                        <a:pos x="0" y="450"/>
                      </a:cxn>
                      <a:cxn ang="0">
                        <a:pos x="344" y="386"/>
                      </a:cxn>
                      <a:cxn ang="0">
                        <a:pos x="451" y="0"/>
                      </a:cxn>
                      <a:cxn ang="0">
                        <a:pos x="471" y="22"/>
                      </a:cxn>
                      <a:cxn ang="0">
                        <a:pos x="490" y="44"/>
                      </a:cxn>
                      <a:cxn ang="0">
                        <a:pos x="510" y="66"/>
                      </a:cxn>
                      <a:cxn ang="0">
                        <a:pos x="528" y="89"/>
                      </a:cxn>
                      <a:cxn ang="0">
                        <a:pos x="546" y="112"/>
                      </a:cxn>
                      <a:cxn ang="0">
                        <a:pos x="564" y="136"/>
                      </a:cxn>
                      <a:cxn ang="0">
                        <a:pos x="582" y="160"/>
                      </a:cxn>
                      <a:cxn ang="0">
                        <a:pos x="599" y="185"/>
                      </a:cxn>
                      <a:cxn ang="0">
                        <a:pos x="615" y="210"/>
                      </a:cxn>
                      <a:cxn ang="0">
                        <a:pos x="630" y="235"/>
                      </a:cxn>
                      <a:cxn ang="0">
                        <a:pos x="645" y="261"/>
                      </a:cxn>
                      <a:cxn ang="0">
                        <a:pos x="659" y="286"/>
                      </a:cxn>
                      <a:cxn ang="0">
                        <a:pos x="673" y="313"/>
                      </a:cxn>
                      <a:cxn ang="0">
                        <a:pos x="686" y="340"/>
                      </a:cxn>
                      <a:cxn ang="0">
                        <a:pos x="698" y="367"/>
                      </a:cxn>
                      <a:cxn ang="0">
                        <a:pos x="710" y="395"/>
                      </a:cxn>
                      <a:cxn ang="0">
                        <a:pos x="722" y="422"/>
                      </a:cxn>
                      <a:cxn ang="0">
                        <a:pos x="727" y="436"/>
                      </a:cxn>
                      <a:cxn ang="0">
                        <a:pos x="733" y="450"/>
                      </a:cxn>
                      <a:cxn ang="0">
                        <a:pos x="743" y="479"/>
                      </a:cxn>
                      <a:cxn ang="0">
                        <a:pos x="752" y="508"/>
                      </a:cxn>
                      <a:cxn ang="0">
                        <a:pos x="761" y="537"/>
                      </a:cxn>
                      <a:cxn ang="0">
                        <a:pos x="769" y="566"/>
                      </a:cxn>
                      <a:cxn ang="0">
                        <a:pos x="776" y="596"/>
                      </a:cxn>
                      <a:cxn ang="0">
                        <a:pos x="783" y="626"/>
                      </a:cxn>
                      <a:cxn ang="0">
                        <a:pos x="789" y="656"/>
                      </a:cxn>
                      <a:cxn ang="0">
                        <a:pos x="792" y="672"/>
                      </a:cxn>
                      <a:cxn ang="0">
                        <a:pos x="794" y="687"/>
                      </a:cxn>
                      <a:cxn ang="0">
                        <a:pos x="797" y="702"/>
                      </a:cxn>
                      <a:cxn ang="0">
                        <a:pos x="799" y="717"/>
                      </a:cxn>
                      <a:cxn ang="0">
                        <a:pos x="803" y="748"/>
                      </a:cxn>
                      <a:cxn ang="0">
                        <a:pos x="806" y="779"/>
                      </a:cxn>
                      <a:cxn ang="0">
                        <a:pos x="808" y="810"/>
                      </a:cxn>
                      <a:cxn ang="0">
                        <a:pos x="810" y="842"/>
                      </a:cxn>
                      <a:cxn ang="0">
                        <a:pos x="811" y="873"/>
                      </a:cxn>
                    </a:cxnLst>
                    <a:rect l="0" t="0" r="r" b="b"/>
                    <a:pathLst>
                      <a:path w="811" h="1062">
                        <a:moveTo>
                          <a:pt x="811" y="873"/>
                        </a:moveTo>
                        <a:lnTo>
                          <a:pt x="474" y="1062"/>
                        </a:lnTo>
                        <a:lnTo>
                          <a:pt x="174" y="863"/>
                        </a:lnTo>
                        <a:lnTo>
                          <a:pt x="173" y="848"/>
                        </a:lnTo>
                        <a:lnTo>
                          <a:pt x="172" y="833"/>
                        </a:lnTo>
                        <a:lnTo>
                          <a:pt x="171" y="819"/>
                        </a:lnTo>
                        <a:lnTo>
                          <a:pt x="169" y="803"/>
                        </a:lnTo>
                        <a:lnTo>
                          <a:pt x="167" y="789"/>
                        </a:lnTo>
                        <a:lnTo>
                          <a:pt x="164" y="774"/>
                        </a:lnTo>
                        <a:lnTo>
                          <a:pt x="159" y="746"/>
                        </a:lnTo>
                        <a:lnTo>
                          <a:pt x="152" y="718"/>
                        </a:lnTo>
                        <a:lnTo>
                          <a:pt x="148" y="704"/>
                        </a:lnTo>
                        <a:lnTo>
                          <a:pt x="143" y="691"/>
                        </a:lnTo>
                        <a:lnTo>
                          <a:pt x="134" y="664"/>
                        </a:lnTo>
                        <a:lnTo>
                          <a:pt x="124" y="637"/>
                        </a:lnTo>
                        <a:lnTo>
                          <a:pt x="112" y="611"/>
                        </a:lnTo>
                        <a:lnTo>
                          <a:pt x="106" y="599"/>
                        </a:lnTo>
                        <a:lnTo>
                          <a:pt x="99" y="586"/>
                        </a:lnTo>
                        <a:lnTo>
                          <a:pt x="85" y="562"/>
                        </a:lnTo>
                        <a:lnTo>
                          <a:pt x="70" y="538"/>
                        </a:lnTo>
                        <a:lnTo>
                          <a:pt x="54" y="516"/>
                        </a:lnTo>
                        <a:lnTo>
                          <a:pt x="37" y="493"/>
                        </a:lnTo>
                        <a:lnTo>
                          <a:pt x="19" y="471"/>
                        </a:lnTo>
                        <a:lnTo>
                          <a:pt x="10" y="460"/>
                        </a:lnTo>
                        <a:lnTo>
                          <a:pt x="0" y="450"/>
                        </a:lnTo>
                        <a:lnTo>
                          <a:pt x="344" y="386"/>
                        </a:lnTo>
                        <a:lnTo>
                          <a:pt x="451" y="0"/>
                        </a:lnTo>
                        <a:lnTo>
                          <a:pt x="471" y="22"/>
                        </a:lnTo>
                        <a:lnTo>
                          <a:pt x="490" y="44"/>
                        </a:lnTo>
                        <a:lnTo>
                          <a:pt x="510" y="66"/>
                        </a:lnTo>
                        <a:lnTo>
                          <a:pt x="528" y="89"/>
                        </a:lnTo>
                        <a:lnTo>
                          <a:pt x="546" y="112"/>
                        </a:lnTo>
                        <a:lnTo>
                          <a:pt x="564" y="136"/>
                        </a:lnTo>
                        <a:lnTo>
                          <a:pt x="582" y="160"/>
                        </a:lnTo>
                        <a:lnTo>
                          <a:pt x="599" y="185"/>
                        </a:lnTo>
                        <a:lnTo>
                          <a:pt x="615" y="210"/>
                        </a:lnTo>
                        <a:lnTo>
                          <a:pt x="630" y="235"/>
                        </a:lnTo>
                        <a:lnTo>
                          <a:pt x="645" y="261"/>
                        </a:lnTo>
                        <a:lnTo>
                          <a:pt x="659" y="286"/>
                        </a:lnTo>
                        <a:lnTo>
                          <a:pt x="673" y="313"/>
                        </a:lnTo>
                        <a:lnTo>
                          <a:pt x="686" y="340"/>
                        </a:lnTo>
                        <a:lnTo>
                          <a:pt x="698" y="367"/>
                        </a:lnTo>
                        <a:lnTo>
                          <a:pt x="710" y="395"/>
                        </a:lnTo>
                        <a:lnTo>
                          <a:pt x="722" y="422"/>
                        </a:lnTo>
                        <a:lnTo>
                          <a:pt x="727" y="436"/>
                        </a:lnTo>
                        <a:lnTo>
                          <a:pt x="733" y="450"/>
                        </a:lnTo>
                        <a:lnTo>
                          <a:pt x="743" y="479"/>
                        </a:lnTo>
                        <a:lnTo>
                          <a:pt x="752" y="508"/>
                        </a:lnTo>
                        <a:lnTo>
                          <a:pt x="761" y="537"/>
                        </a:lnTo>
                        <a:lnTo>
                          <a:pt x="769" y="566"/>
                        </a:lnTo>
                        <a:lnTo>
                          <a:pt x="776" y="596"/>
                        </a:lnTo>
                        <a:lnTo>
                          <a:pt x="783" y="626"/>
                        </a:lnTo>
                        <a:lnTo>
                          <a:pt x="789" y="656"/>
                        </a:lnTo>
                        <a:lnTo>
                          <a:pt x="792" y="672"/>
                        </a:lnTo>
                        <a:lnTo>
                          <a:pt x="794" y="687"/>
                        </a:lnTo>
                        <a:lnTo>
                          <a:pt x="797" y="702"/>
                        </a:lnTo>
                        <a:lnTo>
                          <a:pt x="799" y="717"/>
                        </a:lnTo>
                        <a:lnTo>
                          <a:pt x="803" y="748"/>
                        </a:lnTo>
                        <a:lnTo>
                          <a:pt x="806" y="779"/>
                        </a:lnTo>
                        <a:lnTo>
                          <a:pt x="808" y="810"/>
                        </a:lnTo>
                        <a:lnTo>
                          <a:pt x="810" y="842"/>
                        </a:lnTo>
                        <a:lnTo>
                          <a:pt x="811" y="873"/>
                        </a:lnTo>
                        <a:close/>
                      </a:path>
                    </a:pathLst>
                  </a:custGeom>
                  <a:grpFill/>
                  <a:ln w="6350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zh-CN" altLang="en-US" sz="135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4" name="Freeform 39"/>
                  <p:cNvSpPr>
                    <a:spLocks noChangeAspect="1"/>
                  </p:cNvSpPr>
                  <p:nvPr/>
                </p:nvSpPr>
                <p:spPr bwMode="auto">
                  <a:xfrm>
                    <a:off x="3597" y="2641"/>
                    <a:ext cx="804" cy="850"/>
                  </a:xfrm>
                  <a:custGeom>
                    <a:avLst/>
                    <a:gdLst/>
                    <a:ahLst/>
                    <a:cxnLst>
                      <a:cxn ang="0">
                        <a:pos x="166" y="0"/>
                      </a:cxn>
                      <a:cxn ang="0">
                        <a:pos x="165" y="14"/>
                      </a:cxn>
                      <a:cxn ang="0">
                        <a:pos x="164" y="28"/>
                      </a:cxn>
                      <a:cxn ang="0">
                        <a:pos x="160" y="56"/>
                      </a:cxn>
                      <a:cxn ang="0">
                        <a:pos x="155" y="83"/>
                      </a:cxn>
                      <a:cxn ang="0">
                        <a:pos x="150" y="110"/>
                      </a:cxn>
                      <a:cxn ang="0">
                        <a:pos x="143" y="136"/>
                      </a:cxn>
                      <a:cxn ang="0">
                        <a:pos x="134" y="162"/>
                      </a:cxn>
                      <a:cxn ang="0">
                        <a:pos x="125" y="187"/>
                      </a:cxn>
                      <a:cxn ang="0">
                        <a:pos x="115" y="213"/>
                      </a:cxn>
                      <a:cxn ang="0">
                        <a:pos x="104" y="237"/>
                      </a:cxn>
                      <a:cxn ang="0">
                        <a:pos x="92" y="261"/>
                      </a:cxn>
                      <a:cxn ang="0">
                        <a:pos x="78" y="284"/>
                      </a:cxn>
                      <a:cxn ang="0">
                        <a:pos x="64" y="306"/>
                      </a:cxn>
                      <a:cxn ang="0">
                        <a:pos x="57" y="317"/>
                      </a:cxn>
                      <a:cxn ang="0">
                        <a:pos x="49" y="328"/>
                      </a:cxn>
                      <a:cxn ang="0">
                        <a:pos x="41" y="339"/>
                      </a:cxn>
                      <a:cxn ang="0">
                        <a:pos x="34" y="349"/>
                      </a:cxn>
                      <a:cxn ang="0">
                        <a:pos x="17" y="371"/>
                      </a:cxn>
                      <a:cxn ang="0">
                        <a:pos x="0" y="391"/>
                      </a:cxn>
                      <a:cxn ang="0">
                        <a:pos x="70" y="744"/>
                      </a:cxn>
                      <a:cxn ang="0">
                        <a:pos x="442" y="850"/>
                      </a:cxn>
                      <a:cxn ang="0">
                        <a:pos x="462" y="828"/>
                      </a:cxn>
                      <a:cxn ang="0">
                        <a:pos x="481" y="807"/>
                      </a:cxn>
                      <a:cxn ang="0">
                        <a:pos x="490" y="796"/>
                      </a:cxn>
                      <a:cxn ang="0">
                        <a:pos x="500" y="785"/>
                      </a:cxn>
                      <a:cxn ang="0">
                        <a:pos x="518" y="763"/>
                      </a:cxn>
                      <a:cxn ang="0">
                        <a:pos x="536" y="741"/>
                      </a:cxn>
                      <a:cxn ang="0">
                        <a:pos x="553" y="718"/>
                      </a:cxn>
                      <a:cxn ang="0">
                        <a:pos x="571" y="695"/>
                      </a:cxn>
                      <a:cxn ang="0">
                        <a:pos x="587" y="670"/>
                      </a:cxn>
                      <a:cxn ang="0">
                        <a:pos x="603" y="646"/>
                      </a:cxn>
                      <a:cxn ang="0">
                        <a:pos x="619" y="622"/>
                      </a:cxn>
                      <a:cxn ang="0">
                        <a:pos x="633" y="597"/>
                      </a:cxn>
                      <a:cxn ang="0">
                        <a:pos x="648" y="572"/>
                      </a:cxn>
                      <a:cxn ang="0">
                        <a:pos x="661" y="546"/>
                      </a:cxn>
                      <a:cxn ang="0">
                        <a:pos x="674" y="520"/>
                      </a:cxn>
                      <a:cxn ang="0">
                        <a:pos x="687" y="493"/>
                      </a:cxn>
                      <a:cxn ang="0">
                        <a:pos x="699" y="467"/>
                      </a:cxn>
                      <a:cxn ang="0">
                        <a:pos x="710" y="440"/>
                      </a:cxn>
                      <a:cxn ang="0">
                        <a:pos x="721" y="413"/>
                      </a:cxn>
                      <a:cxn ang="0">
                        <a:pos x="732" y="386"/>
                      </a:cxn>
                      <a:cxn ang="0">
                        <a:pos x="741" y="358"/>
                      </a:cxn>
                      <a:cxn ang="0">
                        <a:pos x="750" y="329"/>
                      </a:cxn>
                      <a:cxn ang="0">
                        <a:pos x="758" y="301"/>
                      </a:cxn>
                      <a:cxn ang="0">
                        <a:pos x="766" y="272"/>
                      </a:cxn>
                      <a:cxn ang="0">
                        <a:pos x="773" y="243"/>
                      </a:cxn>
                      <a:cxn ang="0">
                        <a:pos x="779" y="214"/>
                      </a:cxn>
                      <a:cxn ang="0">
                        <a:pos x="785" y="184"/>
                      </a:cxn>
                      <a:cxn ang="0">
                        <a:pos x="790" y="155"/>
                      </a:cxn>
                      <a:cxn ang="0">
                        <a:pos x="794" y="125"/>
                      </a:cxn>
                      <a:cxn ang="0">
                        <a:pos x="797" y="95"/>
                      </a:cxn>
                      <a:cxn ang="0">
                        <a:pos x="800" y="65"/>
                      </a:cxn>
                      <a:cxn ang="0">
                        <a:pos x="802" y="33"/>
                      </a:cxn>
                      <a:cxn ang="0">
                        <a:pos x="804" y="3"/>
                      </a:cxn>
                      <a:cxn ang="0">
                        <a:pos x="450" y="204"/>
                      </a:cxn>
                      <a:cxn ang="0">
                        <a:pos x="166" y="0"/>
                      </a:cxn>
                    </a:cxnLst>
                    <a:rect l="0" t="0" r="r" b="b"/>
                    <a:pathLst>
                      <a:path w="804" h="850">
                        <a:moveTo>
                          <a:pt x="166" y="0"/>
                        </a:moveTo>
                        <a:lnTo>
                          <a:pt x="165" y="14"/>
                        </a:lnTo>
                        <a:lnTo>
                          <a:pt x="164" y="28"/>
                        </a:lnTo>
                        <a:lnTo>
                          <a:pt x="160" y="56"/>
                        </a:lnTo>
                        <a:lnTo>
                          <a:pt x="155" y="83"/>
                        </a:lnTo>
                        <a:lnTo>
                          <a:pt x="150" y="110"/>
                        </a:lnTo>
                        <a:lnTo>
                          <a:pt x="143" y="136"/>
                        </a:lnTo>
                        <a:lnTo>
                          <a:pt x="134" y="162"/>
                        </a:lnTo>
                        <a:lnTo>
                          <a:pt x="125" y="187"/>
                        </a:lnTo>
                        <a:lnTo>
                          <a:pt x="115" y="213"/>
                        </a:lnTo>
                        <a:lnTo>
                          <a:pt x="104" y="237"/>
                        </a:lnTo>
                        <a:lnTo>
                          <a:pt x="92" y="261"/>
                        </a:lnTo>
                        <a:lnTo>
                          <a:pt x="78" y="284"/>
                        </a:lnTo>
                        <a:lnTo>
                          <a:pt x="64" y="306"/>
                        </a:lnTo>
                        <a:lnTo>
                          <a:pt x="57" y="317"/>
                        </a:lnTo>
                        <a:lnTo>
                          <a:pt x="49" y="328"/>
                        </a:lnTo>
                        <a:lnTo>
                          <a:pt x="41" y="339"/>
                        </a:lnTo>
                        <a:lnTo>
                          <a:pt x="34" y="349"/>
                        </a:lnTo>
                        <a:lnTo>
                          <a:pt x="17" y="371"/>
                        </a:lnTo>
                        <a:lnTo>
                          <a:pt x="0" y="391"/>
                        </a:lnTo>
                        <a:lnTo>
                          <a:pt x="70" y="744"/>
                        </a:lnTo>
                        <a:lnTo>
                          <a:pt x="442" y="850"/>
                        </a:lnTo>
                        <a:lnTo>
                          <a:pt x="462" y="828"/>
                        </a:lnTo>
                        <a:lnTo>
                          <a:pt x="481" y="807"/>
                        </a:lnTo>
                        <a:lnTo>
                          <a:pt x="490" y="796"/>
                        </a:lnTo>
                        <a:lnTo>
                          <a:pt x="500" y="785"/>
                        </a:lnTo>
                        <a:lnTo>
                          <a:pt x="518" y="763"/>
                        </a:lnTo>
                        <a:lnTo>
                          <a:pt x="536" y="741"/>
                        </a:lnTo>
                        <a:lnTo>
                          <a:pt x="553" y="718"/>
                        </a:lnTo>
                        <a:lnTo>
                          <a:pt x="571" y="695"/>
                        </a:lnTo>
                        <a:lnTo>
                          <a:pt x="587" y="670"/>
                        </a:lnTo>
                        <a:lnTo>
                          <a:pt x="603" y="646"/>
                        </a:lnTo>
                        <a:lnTo>
                          <a:pt x="619" y="622"/>
                        </a:lnTo>
                        <a:lnTo>
                          <a:pt x="633" y="597"/>
                        </a:lnTo>
                        <a:lnTo>
                          <a:pt x="648" y="572"/>
                        </a:lnTo>
                        <a:lnTo>
                          <a:pt x="661" y="546"/>
                        </a:lnTo>
                        <a:lnTo>
                          <a:pt x="674" y="520"/>
                        </a:lnTo>
                        <a:lnTo>
                          <a:pt x="687" y="493"/>
                        </a:lnTo>
                        <a:lnTo>
                          <a:pt x="699" y="467"/>
                        </a:lnTo>
                        <a:lnTo>
                          <a:pt x="710" y="440"/>
                        </a:lnTo>
                        <a:lnTo>
                          <a:pt x="721" y="413"/>
                        </a:lnTo>
                        <a:lnTo>
                          <a:pt x="732" y="386"/>
                        </a:lnTo>
                        <a:lnTo>
                          <a:pt x="741" y="358"/>
                        </a:lnTo>
                        <a:lnTo>
                          <a:pt x="750" y="329"/>
                        </a:lnTo>
                        <a:lnTo>
                          <a:pt x="758" y="301"/>
                        </a:lnTo>
                        <a:lnTo>
                          <a:pt x="766" y="272"/>
                        </a:lnTo>
                        <a:lnTo>
                          <a:pt x="773" y="243"/>
                        </a:lnTo>
                        <a:lnTo>
                          <a:pt x="779" y="214"/>
                        </a:lnTo>
                        <a:lnTo>
                          <a:pt x="785" y="184"/>
                        </a:lnTo>
                        <a:lnTo>
                          <a:pt x="790" y="155"/>
                        </a:lnTo>
                        <a:lnTo>
                          <a:pt x="794" y="125"/>
                        </a:lnTo>
                        <a:lnTo>
                          <a:pt x="797" y="95"/>
                        </a:lnTo>
                        <a:lnTo>
                          <a:pt x="800" y="65"/>
                        </a:lnTo>
                        <a:lnTo>
                          <a:pt x="802" y="33"/>
                        </a:lnTo>
                        <a:lnTo>
                          <a:pt x="804" y="3"/>
                        </a:lnTo>
                        <a:lnTo>
                          <a:pt x="450" y="204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grpFill/>
                  <a:ln w="6350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zh-CN" altLang="en-US" sz="135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5" name="Freeform 40"/>
                  <p:cNvSpPr>
                    <a:spLocks noChangeAspect="1"/>
                  </p:cNvSpPr>
                  <p:nvPr/>
                </p:nvSpPr>
                <p:spPr bwMode="auto">
                  <a:xfrm>
                    <a:off x="3015" y="3084"/>
                    <a:ext cx="979" cy="792"/>
                  </a:xfrm>
                  <a:custGeom>
                    <a:avLst/>
                    <a:gdLst/>
                    <a:ahLst/>
                    <a:cxnLst>
                      <a:cxn ang="0">
                        <a:pos x="191" y="792"/>
                      </a:cxn>
                      <a:cxn ang="0">
                        <a:pos x="0" y="462"/>
                      </a:cxn>
                      <a:cxn ang="0">
                        <a:pos x="194" y="151"/>
                      </a:cxn>
                      <a:cxn ang="0">
                        <a:pos x="217" y="147"/>
                      </a:cxn>
                      <a:cxn ang="0">
                        <a:pos x="240" y="143"/>
                      </a:cxn>
                      <a:cxn ang="0">
                        <a:pos x="252" y="140"/>
                      </a:cxn>
                      <a:cxn ang="0">
                        <a:pos x="263" y="137"/>
                      </a:cxn>
                      <a:cxn ang="0">
                        <a:pos x="286" y="131"/>
                      </a:cxn>
                      <a:cxn ang="0">
                        <a:pos x="308" y="124"/>
                      </a:cxn>
                      <a:cxn ang="0">
                        <a:pos x="330" y="117"/>
                      </a:cxn>
                      <a:cxn ang="0">
                        <a:pos x="353" y="108"/>
                      </a:cxn>
                      <a:cxn ang="0">
                        <a:pos x="374" y="99"/>
                      </a:cxn>
                      <a:cxn ang="0">
                        <a:pos x="395" y="89"/>
                      </a:cxn>
                      <a:cxn ang="0">
                        <a:pos x="415" y="79"/>
                      </a:cxn>
                      <a:cxn ang="0">
                        <a:pos x="435" y="67"/>
                      </a:cxn>
                      <a:cxn ang="0">
                        <a:pos x="454" y="55"/>
                      </a:cxn>
                      <a:cxn ang="0">
                        <a:pos x="464" y="48"/>
                      </a:cxn>
                      <a:cxn ang="0">
                        <a:pos x="473" y="42"/>
                      </a:cxn>
                      <a:cxn ang="0">
                        <a:pos x="492" y="29"/>
                      </a:cxn>
                      <a:cxn ang="0">
                        <a:pos x="511" y="15"/>
                      </a:cxn>
                      <a:cxn ang="0">
                        <a:pos x="528" y="0"/>
                      </a:cxn>
                      <a:cxn ang="0">
                        <a:pos x="586" y="342"/>
                      </a:cxn>
                      <a:cxn ang="0">
                        <a:pos x="979" y="450"/>
                      </a:cxn>
                      <a:cxn ang="0">
                        <a:pos x="959" y="468"/>
                      </a:cxn>
                      <a:cxn ang="0">
                        <a:pos x="939" y="486"/>
                      </a:cxn>
                      <a:cxn ang="0">
                        <a:pos x="918" y="503"/>
                      </a:cxn>
                      <a:cxn ang="0">
                        <a:pos x="897" y="520"/>
                      </a:cxn>
                      <a:cxn ang="0">
                        <a:pos x="876" y="536"/>
                      </a:cxn>
                      <a:cxn ang="0">
                        <a:pos x="855" y="552"/>
                      </a:cxn>
                      <a:cxn ang="0">
                        <a:pos x="833" y="569"/>
                      </a:cxn>
                      <a:cxn ang="0">
                        <a:pos x="810" y="584"/>
                      </a:cxn>
                      <a:cxn ang="0">
                        <a:pos x="787" y="598"/>
                      </a:cxn>
                      <a:cxn ang="0">
                        <a:pos x="764" y="613"/>
                      </a:cxn>
                      <a:cxn ang="0">
                        <a:pos x="741" y="626"/>
                      </a:cxn>
                      <a:cxn ang="0">
                        <a:pos x="718" y="639"/>
                      </a:cxn>
                      <a:cxn ang="0">
                        <a:pos x="694" y="652"/>
                      </a:cxn>
                      <a:cxn ang="0">
                        <a:pos x="670" y="664"/>
                      </a:cxn>
                      <a:cxn ang="0">
                        <a:pos x="645" y="676"/>
                      </a:cxn>
                      <a:cxn ang="0">
                        <a:pos x="620" y="687"/>
                      </a:cxn>
                      <a:cxn ang="0">
                        <a:pos x="595" y="698"/>
                      </a:cxn>
                      <a:cxn ang="0">
                        <a:pos x="570" y="708"/>
                      </a:cxn>
                      <a:cxn ang="0">
                        <a:pos x="544" y="718"/>
                      </a:cxn>
                      <a:cxn ang="0">
                        <a:pos x="532" y="723"/>
                      </a:cxn>
                      <a:cxn ang="0">
                        <a:pos x="519" y="727"/>
                      </a:cxn>
                      <a:cxn ang="0">
                        <a:pos x="492" y="736"/>
                      </a:cxn>
                      <a:cxn ang="0">
                        <a:pos x="466" y="744"/>
                      </a:cxn>
                      <a:cxn ang="0">
                        <a:pos x="439" y="751"/>
                      </a:cxn>
                      <a:cxn ang="0">
                        <a:pos x="426" y="755"/>
                      </a:cxn>
                      <a:cxn ang="0">
                        <a:pos x="413" y="758"/>
                      </a:cxn>
                      <a:cxn ang="0">
                        <a:pos x="386" y="764"/>
                      </a:cxn>
                      <a:cxn ang="0">
                        <a:pos x="359" y="770"/>
                      </a:cxn>
                      <a:cxn ang="0">
                        <a:pos x="303" y="780"/>
                      </a:cxn>
                      <a:cxn ang="0">
                        <a:pos x="275" y="784"/>
                      </a:cxn>
                      <a:cxn ang="0">
                        <a:pos x="247" y="787"/>
                      </a:cxn>
                      <a:cxn ang="0">
                        <a:pos x="219" y="790"/>
                      </a:cxn>
                      <a:cxn ang="0">
                        <a:pos x="191" y="792"/>
                      </a:cxn>
                    </a:cxnLst>
                    <a:rect l="0" t="0" r="r" b="b"/>
                    <a:pathLst>
                      <a:path w="979" h="792">
                        <a:moveTo>
                          <a:pt x="191" y="792"/>
                        </a:moveTo>
                        <a:lnTo>
                          <a:pt x="0" y="462"/>
                        </a:lnTo>
                        <a:lnTo>
                          <a:pt x="194" y="151"/>
                        </a:lnTo>
                        <a:lnTo>
                          <a:pt x="217" y="147"/>
                        </a:lnTo>
                        <a:lnTo>
                          <a:pt x="240" y="143"/>
                        </a:lnTo>
                        <a:lnTo>
                          <a:pt x="252" y="140"/>
                        </a:lnTo>
                        <a:lnTo>
                          <a:pt x="263" y="137"/>
                        </a:lnTo>
                        <a:lnTo>
                          <a:pt x="286" y="131"/>
                        </a:lnTo>
                        <a:lnTo>
                          <a:pt x="308" y="124"/>
                        </a:lnTo>
                        <a:lnTo>
                          <a:pt x="330" y="117"/>
                        </a:lnTo>
                        <a:lnTo>
                          <a:pt x="353" y="108"/>
                        </a:lnTo>
                        <a:lnTo>
                          <a:pt x="374" y="99"/>
                        </a:lnTo>
                        <a:lnTo>
                          <a:pt x="395" y="89"/>
                        </a:lnTo>
                        <a:lnTo>
                          <a:pt x="415" y="79"/>
                        </a:lnTo>
                        <a:lnTo>
                          <a:pt x="435" y="67"/>
                        </a:lnTo>
                        <a:lnTo>
                          <a:pt x="454" y="55"/>
                        </a:lnTo>
                        <a:lnTo>
                          <a:pt x="464" y="48"/>
                        </a:lnTo>
                        <a:lnTo>
                          <a:pt x="473" y="42"/>
                        </a:lnTo>
                        <a:lnTo>
                          <a:pt x="492" y="29"/>
                        </a:lnTo>
                        <a:lnTo>
                          <a:pt x="511" y="15"/>
                        </a:lnTo>
                        <a:lnTo>
                          <a:pt x="528" y="0"/>
                        </a:lnTo>
                        <a:lnTo>
                          <a:pt x="586" y="342"/>
                        </a:lnTo>
                        <a:lnTo>
                          <a:pt x="979" y="450"/>
                        </a:lnTo>
                        <a:lnTo>
                          <a:pt x="959" y="468"/>
                        </a:lnTo>
                        <a:lnTo>
                          <a:pt x="939" y="486"/>
                        </a:lnTo>
                        <a:lnTo>
                          <a:pt x="918" y="503"/>
                        </a:lnTo>
                        <a:lnTo>
                          <a:pt x="897" y="520"/>
                        </a:lnTo>
                        <a:lnTo>
                          <a:pt x="876" y="536"/>
                        </a:lnTo>
                        <a:lnTo>
                          <a:pt x="855" y="552"/>
                        </a:lnTo>
                        <a:lnTo>
                          <a:pt x="833" y="569"/>
                        </a:lnTo>
                        <a:lnTo>
                          <a:pt x="810" y="584"/>
                        </a:lnTo>
                        <a:lnTo>
                          <a:pt x="787" y="598"/>
                        </a:lnTo>
                        <a:lnTo>
                          <a:pt x="764" y="613"/>
                        </a:lnTo>
                        <a:lnTo>
                          <a:pt x="741" y="626"/>
                        </a:lnTo>
                        <a:lnTo>
                          <a:pt x="718" y="639"/>
                        </a:lnTo>
                        <a:lnTo>
                          <a:pt x="694" y="652"/>
                        </a:lnTo>
                        <a:lnTo>
                          <a:pt x="670" y="664"/>
                        </a:lnTo>
                        <a:lnTo>
                          <a:pt x="645" y="676"/>
                        </a:lnTo>
                        <a:lnTo>
                          <a:pt x="620" y="687"/>
                        </a:lnTo>
                        <a:lnTo>
                          <a:pt x="595" y="698"/>
                        </a:lnTo>
                        <a:lnTo>
                          <a:pt x="570" y="708"/>
                        </a:lnTo>
                        <a:lnTo>
                          <a:pt x="544" y="718"/>
                        </a:lnTo>
                        <a:lnTo>
                          <a:pt x="532" y="723"/>
                        </a:lnTo>
                        <a:lnTo>
                          <a:pt x="519" y="727"/>
                        </a:lnTo>
                        <a:lnTo>
                          <a:pt x="492" y="736"/>
                        </a:lnTo>
                        <a:lnTo>
                          <a:pt x="466" y="744"/>
                        </a:lnTo>
                        <a:lnTo>
                          <a:pt x="439" y="751"/>
                        </a:lnTo>
                        <a:lnTo>
                          <a:pt x="426" y="755"/>
                        </a:lnTo>
                        <a:lnTo>
                          <a:pt x="413" y="758"/>
                        </a:lnTo>
                        <a:lnTo>
                          <a:pt x="386" y="764"/>
                        </a:lnTo>
                        <a:lnTo>
                          <a:pt x="359" y="770"/>
                        </a:lnTo>
                        <a:lnTo>
                          <a:pt x="303" y="780"/>
                        </a:lnTo>
                        <a:lnTo>
                          <a:pt x="275" y="784"/>
                        </a:lnTo>
                        <a:lnTo>
                          <a:pt x="247" y="787"/>
                        </a:lnTo>
                        <a:lnTo>
                          <a:pt x="219" y="790"/>
                        </a:lnTo>
                        <a:lnTo>
                          <a:pt x="191" y="792"/>
                        </a:lnTo>
                        <a:close/>
                      </a:path>
                    </a:pathLst>
                  </a:custGeom>
                  <a:grpFill/>
                  <a:ln w="6350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zh-CN" altLang="en-US" sz="135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6" name="Freeform 41"/>
                  <p:cNvSpPr>
                    <a:spLocks noChangeAspect="1"/>
                  </p:cNvSpPr>
                  <p:nvPr/>
                </p:nvSpPr>
                <p:spPr bwMode="auto">
                  <a:xfrm>
                    <a:off x="2274" y="3109"/>
                    <a:ext cx="867" cy="769"/>
                  </a:xfrm>
                  <a:custGeom>
                    <a:avLst/>
                    <a:gdLst/>
                    <a:ahLst/>
                    <a:cxnLst>
                      <a:cxn ang="0">
                        <a:pos x="866" y="769"/>
                      </a:cxn>
                      <a:cxn ang="0">
                        <a:pos x="847" y="769"/>
                      </a:cxn>
                      <a:cxn ang="0">
                        <a:pos x="817" y="769"/>
                      </a:cxn>
                      <a:cxn ang="0">
                        <a:pos x="787" y="768"/>
                      </a:cxn>
                      <a:cxn ang="0">
                        <a:pos x="756" y="766"/>
                      </a:cxn>
                      <a:cxn ang="0">
                        <a:pos x="726" y="764"/>
                      </a:cxn>
                      <a:cxn ang="0">
                        <a:pos x="697" y="760"/>
                      </a:cxn>
                      <a:cxn ang="0">
                        <a:pos x="667" y="757"/>
                      </a:cxn>
                      <a:cxn ang="0">
                        <a:pos x="653" y="755"/>
                      </a:cxn>
                      <a:cxn ang="0">
                        <a:pos x="638" y="752"/>
                      </a:cxn>
                      <a:cxn ang="0">
                        <a:pos x="610" y="747"/>
                      </a:cxn>
                      <a:cxn ang="0">
                        <a:pos x="580" y="742"/>
                      </a:cxn>
                      <a:cxn ang="0">
                        <a:pos x="552" y="735"/>
                      </a:cxn>
                      <a:cxn ang="0">
                        <a:pos x="523" y="728"/>
                      </a:cxn>
                      <a:cxn ang="0">
                        <a:pos x="496" y="721"/>
                      </a:cxn>
                      <a:cxn ang="0">
                        <a:pos x="482" y="717"/>
                      </a:cxn>
                      <a:cxn ang="0">
                        <a:pos x="468" y="712"/>
                      </a:cxn>
                      <a:cxn ang="0">
                        <a:pos x="440" y="704"/>
                      </a:cxn>
                      <a:cxn ang="0">
                        <a:pos x="413" y="694"/>
                      </a:cxn>
                      <a:cxn ang="0">
                        <a:pos x="386" y="683"/>
                      </a:cxn>
                      <a:cxn ang="0">
                        <a:pos x="359" y="673"/>
                      </a:cxn>
                      <a:cxn ang="0">
                        <a:pos x="333" y="662"/>
                      </a:cxn>
                      <a:cxn ang="0">
                        <a:pos x="307" y="650"/>
                      </a:cxn>
                      <a:cxn ang="0">
                        <a:pos x="281" y="638"/>
                      </a:cxn>
                      <a:cxn ang="0">
                        <a:pos x="255" y="625"/>
                      </a:cxn>
                      <a:cxn ang="0">
                        <a:pos x="230" y="611"/>
                      </a:cxn>
                      <a:cxn ang="0">
                        <a:pos x="206" y="598"/>
                      </a:cxn>
                      <a:cxn ang="0">
                        <a:pos x="182" y="583"/>
                      </a:cxn>
                      <a:cxn ang="0">
                        <a:pos x="158" y="568"/>
                      </a:cxn>
                      <a:cxn ang="0">
                        <a:pos x="134" y="553"/>
                      </a:cxn>
                      <a:cxn ang="0">
                        <a:pos x="110" y="537"/>
                      </a:cxn>
                      <a:cxn ang="0">
                        <a:pos x="87" y="519"/>
                      </a:cxn>
                      <a:cxn ang="0">
                        <a:pos x="65" y="502"/>
                      </a:cxn>
                      <a:cxn ang="0">
                        <a:pos x="43" y="485"/>
                      </a:cxn>
                      <a:cxn ang="0">
                        <a:pos x="21" y="467"/>
                      </a:cxn>
                      <a:cxn ang="0">
                        <a:pos x="0" y="449"/>
                      </a:cxn>
                      <a:cxn ang="0">
                        <a:pos x="96" y="84"/>
                      </a:cxn>
                      <a:cxn ang="0">
                        <a:pos x="454" y="0"/>
                      </a:cxn>
                      <a:cxn ang="0">
                        <a:pos x="474" y="15"/>
                      </a:cxn>
                      <a:cxn ang="0">
                        <a:pos x="485" y="22"/>
                      </a:cxn>
                      <a:cxn ang="0">
                        <a:pos x="495" y="29"/>
                      </a:cxn>
                      <a:cxn ang="0">
                        <a:pos x="517" y="43"/>
                      </a:cxn>
                      <a:cxn ang="0">
                        <a:pos x="540" y="56"/>
                      </a:cxn>
                      <a:cxn ang="0">
                        <a:pos x="563" y="68"/>
                      </a:cxn>
                      <a:cxn ang="0">
                        <a:pos x="574" y="74"/>
                      </a:cxn>
                      <a:cxn ang="0">
                        <a:pos x="586" y="79"/>
                      </a:cxn>
                      <a:cxn ang="0">
                        <a:pos x="611" y="89"/>
                      </a:cxn>
                      <a:cxn ang="0">
                        <a:pos x="623" y="93"/>
                      </a:cxn>
                      <a:cxn ang="0">
                        <a:pos x="636" y="98"/>
                      </a:cxn>
                      <a:cxn ang="0">
                        <a:pos x="660" y="106"/>
                      </a:cxn>
                      <a:cxn ang="0">
                        <a:pos x="686" y="113"/>
                      </a:cxn>
                      <a:cxn ang="0">
                        <a:pos x="699" y="116"/>
                      </a:cxn>
                      <a:cxn ang="0">
                        <a:pos x="712" y="119"/>
                      </a:cxn>
                      <a:cxn ang="0">
                        <a:pos x="738" y="124"/>
                      </a:cxn>
                      <a:cxn ang="0">
                        <a:pos x="751" y="126"/>
                      </a:cxn>
                      <a:cxn ang="0">
                        <a:pos x="764" y="127"/>
                      </a:cxn>
                      <a:cxn ang="0">
                        <a:pos x="792" y="130"/>
                      </a:cxn>
                      <a:cxn ang="0">
                        <a:pos x="819" y="132"/>
                      </a:cxn>
                      <a:cxn ang="0">
                        <a:pos x="833" y="132"/>
                      </a:cxn>
                      <a:cxn ang="0">
                        <a:pos x="847" y="133"/>
                      </a:cxn>
                      <a:cxn ang="0">
                        <a:pos x="867" y="132"/>
                      </a:cxn>
                      <a:cxn ang="0">
                        <a:pos x="667" y="428"/>
                      </a:cxn>
                      <a:cxn ang="0">
                        <a:pos x="866" y="769"/>
                      </a:cxn>
                    </a:cxnLst>
                    <a:rect l="0" t="0" r="r" b="b"/>
                    <a:pathLst>
                      <a:path w="867" h="769">
                        <a:moveTo>
                          <a:pt x="866" y="769"/>
                        </a:moveTo>
                        <a:lnTo>
                          <a:pt x="847" y="769"/>
                        </a:lnTo>
                        <a:lnTo>
                          <a:pt x="817" y="769"/>
                        </a:lnTo>
                        <a:lnTo>
                          <a:pt x="787" y="768"/>
                        </a:lnTo>
                        <a:lnTo>
                          <a:pt x="756" y="766"/>
                        </a:lnTo>
                        <a:lnTo>
                          <a:pt x="726" y="764"/>
                        </a:lnTo>
                        <a:lnTo>
                          <a:pt x="697" y="760"/>
                        </a:lnTo>
                        <a:lnTo>
                          <a:pt x="667" y="757"/>
                        </a:lnTo>
                        <a:lnTo>
                          <a:pt x="653" y="755"/>
                        </a:lnTo>
                        <a:lnTo>
                          <a:pt x="638" y="752"/>
                        </a:lnTo>
                        <a:lnTo>
                          <a:pt x="610" y="747"/>
                        </a:lnTo>
                        <a:lnTo>
                          <a:pt x="580" y="742"/>
                        </a:lnTo>
                        <a:lnTo>
                          <a:pt x="552" y="735"/>
                        </a:lnTo>
                        <a:lnTo>
                          <a:pt x="523" y="728"/>
                        </a:lnTo>
                        <a:lnTo>
                          <a:pt x="496" y="721"/>
                        </a:lnTo>
                        <a:lnTo>
                          <a:pt x="482" y="717"/>
                        </a:lnTo>
                        <a:lnTo>
                          <a:pt x="468" y="712"/>
                        </a:lnTo>
                        <a:lnTo>
                          <a:pt x="440" y="704"/>
                        </a:lnTo>
                        <a:lnTo>
                          <a:pt x="413" y="694"/>
                        </a:lnTo>
                        <a:lnTo>
                          <a:pt x="386" y="683"/>
                        </a:lnTo>
                        <a:lnTo>
                          <a:pt x="359" y="673"/>
                        </a:lnTo>
                        <a:lnTo>
                          <a:pt x="333" y="662"/>
                        </a:lnTo>
                        <a:lnTo>
                          <a:pt x="307" y="650"/>
                        </a:lnTo>
                        <a:lnTo>
                          <a:pt x="281" y="638"/>
                        </a:lnTo>
                        <a:lnTo>
                          <a:pt x="255" y="625"/>
                        </a:lnTo>
                        <a:lnTo>
                          <a:pt x="230" y="611"/>
                        </a:lnTo>
                        <a:lnTo>
                          <a:pt x="206" y="598"/>
                        </a:lnTo>
                        <a:lnTo>
                          <a:pt x="182" y="583"/>
                        </a:lnTo>
                        <a:lnTo>
                          <a:pt x="158" y="568"/>
                        </a:lnTo>
                        <a:lnTo>
                          <a:pt x="134" y="553"/>
                        </a:lnTo>
                        <a:lnTo>
                          <a:pt x="110" y="537"/>
                        </a:lnTo>
                        <a:lnTo>
                          <a:pt x="87" y="519"/>
                        </a:lnTo>
                        <a:lnTo>
                          <a:pt x="65" y="502"/>
                        </a:lnTo>
                        <a:lnTo>
                          <a:pt x="43" y="485"/>
                        </a:lnTo>
                        <a:lnTo>
                          <a:pt x="21" y="467"/>
                        </a:lnTo>
                        <a:lnTo>
                          <a:pt x="0" y="449"/>
                        </a:lnTo>
                        <a:lnTo>
                          <a:pt x="96" y="84"/>
                        </a:lnTo>
                        <a:lnTo>
                          <a:pt x="454" y="0"/>
                        </a:lnTo>
                        <a:lnTo>
                          <a:pt x="474" y="15"/>
                        </a:lnTo>
                        <a:lnTo>
                          <a:pt x="485" y="22"/>
                        </a:lnTo>
                        <a:lnTo>
                          <a:pt x="495" y="29"/>
                        </a:lnTo>
                        <a:lnTo>
                          <a:pt x="517" y="43"/>
                        </a:lnTo>
                        <a:lnTo>
                          <a:pt x="540" y="56"/>
                        </a:lnTo>
                        <a:lnTo>
                          <a:pt x="563" y="68"/>
                        </a:lnTo>
                        <a:lnTo>
                          <a:pt x="574" y="74"/>
                        </a:lnTo>
                        <a:lnTo>
                          <a:pt x="586" y="79"/>
                        </a:lnTo>
                        <a:lnTo>
                          <a:pt x="611" y="89"/>
                        </a:lnTo>
                        <a:lnTo>
                          <a:pt x="623" y="93"/>
                        </a:lnTo>
                        <a:lnTo>
                          <a:pt x="636" y="98"/>
                        </a:lnTo>
                        <a:lnTo>
                          <a:pt x="660" y="106"/>
                        </a:lnTo>
                        <a:lnTo>
                          <a:pt x="686" y="113"/>
                        </a:lnTo>
                        <a:lnTo>
                          <a:pt x="699" y="116"/>
                        </a:lnTo>
                        <a:lnTo>
                          <a:pt x="712" y="119"/>
                        </a:lnTo>
                        <a:lnTo>
                          <a:pt x="738" y="124"/>
                        </a:lnTo>
                        <a:lnTo>
                          <a:pt x="751" y="126"/>
                        </a:lnTo>
                        <a:lnTo>
                          <a:pt x="764" y="127"/>
                        </a:lnTo>
                        <a:lnTo>
                          <a:pt x="792" y="130"/>
                        </a:lnTo>
                        <a:lnTo>
                          <a:pt x="819" y="132"/>
                        </a:lnTo>
                        <a:lnTo>
                          <a:pt x="833" y="132"/>
                        </a:lnTo>
                        <a:lnTo>
                          <a:pt x="847" y="133"/>
                        </a:lnTo>
                        <a:lnTo>
                          <a:pt x="867" y="132"/>
                        </a:lnTo>
                        <a:lnTo>
                          <a:pt x="667" y="428"/>
                        </a:lnTo>
                        <a:lnTo>
                          <a:pt x="866" y="769"/>
                        </a:lnTo>
                        <a:close/>
                      </a:path>
                    </a:pathLst>
                  </a:custGeom>
                  <a:grpFill/>
                  <a:ln w="6350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zh-CN" altLang="en-US" sz="135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7" name="Freeform 42"/>
                  <p:cNvSpPr>
                    <a:spLocks noChangeAspect="1"/>
                  </p:cNvSpPr>
                  <p:nvPr/>
                </p:nvSpPr>
                <p:spPr bwMode="auto">
                  <a:xfrm>
                    <a:off x="1845" y="2514"/>
                    <a:ext cx="831" cy="1000"/>
                  </a:xfrm>
                  <a:custGeom>
                    <a:avLst/>
                    <a:gdLst/>
                    <a:ahLst/>
                    <a:cxnLst>
                      <a:cxn ang="0">
                        <a:pos x="641" y="195"/>
                      </a:cxn>
                      <a:cxn ang="0">
                        <a:pos x="322" y="0"/>
                      </a:cxn>
                      <a:cxn ang="0">
                        <a:pos x="0" y="194"/>
                      </a:cxn>
                      <a:cxn ang="0">
                        <a:pos x="2" y="224"/>
                      </a:cxn>
                      <a:cxn ang="0">
                        <a:pos x="6" y="253"/>
                      </a:cxn>
                      <a:cxn ang="0">
                        <a:pos x="10" y="282"/>
                      </a:cxn>
                      <a:cxn ang="0">
                        <a:pos x="15" y="310"/>
                      </a:cxn>
                      <a:cxn ang="0">
                        <a:pos x="20" y="340"/>
                      </a:cxn>
                      <a:cxn ang="0">
                        <a:pos x="26" y="368"/>
                      </a:cxn>
                      <a:cxn ang="0">
                        <a:pos x="33" y="396"/>
                      </a:cxn>
                      <a:cxn ang="0">
                        <a:pos x="40" y="423"/>
                      </a:cxn>
                      <a:cxn ang="0">
                        <a:pos x="48" y="451"/>
                      </a:cxn>
                      <a:cxn ang="0">
                        <a:pos x="56" y="478"/>
                      </a:cxn>
                      <a:cxn ang="0">
                        <a:pos x="65" y="506"/>
                      </a:cxn>
                      <a:cxn ang="0">
                        <a:pos x="76" y="533"/>
                      </a:cxn>
                      <a:cxn ang="0">
                        <a:pos x="86" y="559"/>
                      </a:cxn>
                      <a:cxn ang="0">
                        <a:pos x="97" y="585"/>
                      </a:cxn>
                      <a:cxn ang="0">
                        <a:pos x="108" y="611"/>
                      </a:cxn>
                      <a:cxn ang="0">
                        <a:pos x="120" y="636"/>
                      </a:cxn>
                      <a:cxn ang="0">
                        <a:pos x="133" y="663"/>
                      </a:cxn>
                      <a:cxn ang="0">
                        <a:pos x="146" y="687"/>
                      </a:cxn>
                      <a:cxn ang="0">
                        <a:pos x="159" y="712"/>
                      </a:cxn>
                      <a:cxn ang="0">
                        <a:pos x="173" y="736"/>
                      </a:cxn>
                      <a:cxn ang="0">
                        <a:pos x="188" y="760"/>
                      </a:cxn>
                      <a:cxn ang="0">
                        <a:pos x="203" y="783"/>
                      </a:cxn>
                      <a:cxn ang="0">
                        <a:pos x="218" y="808"/>
                      </a:cxn>
                      <a:cxn ang="0">
                        <a:pos x="234" y="830"/>
                      </a:cxn>
                      <a:cxn ang="0">
                        <a:pos x="252" y="853"/>
                      </a:cxn>
                      <a:cxn ang="0">
                        <a:pos x="269" y="875"/>
                      </a:cxn>
                      <a:cxn ang="0">
                        <a:pos x="286" y="897"/>
                      </a:cxn>
                      <a:cxn ang="0">
                        <a:pos x="304" y="918"/>
                      </a:cxn>
                      <a:cxn ang="0">
                        <a:pos x="323" y="939"/>
                      </a:cxn>
                      <a:cxn ang="0">
                        <a:pos x="342" y="959"/>
                      </a:cxn>
                      <a:cxn ang="0">
                        <a:pos x="361" y="980"/>
                      </a:cxn>
                      <a:cxn ang="0">
                        <a:pos x="381" y="1000"/>
                      </a:cxn>
                      <a:cxn ang="0">
                        <a:pos x="479" y="619"/>
                      </a:cxn>
                      <a:cxn ang="0">
                        <a:pos x="831" y="550"/>
                      </a:cxn>
                      <a:cxn ang="0">
                        <a:pos x="813" y="532"/>
                      </a:cxn>
                      <a:cxn ang="0">
                        <a:pos x="796" y="514"/>
                      </a:cxn>
                      <a:cxn ang="0">
                        <a:pos x="780" y="495"/>
                      </a:cxn>
                      <a:cxn ang="0">
                        <a:pos x="764" y="474"/>
                      </a:cxn>
                      <a:cxn ang="0">
                        <a:pos x="749" y="454"/>
                      </a:cxn>
                      <a:cxn ang="0">
                        <a:pos x="735" y="433"/>
                      </a:cxn>
                      <a:cxn ang="0">
                        <a:pos x="722" y="411"/>
                      </a:cxn>
                      <a:cxn ang="0">
                        <a:pos x="708" y="389"/>
                      </a:cxn>
                      <a:cxn ang="0">
                        <a:pos x="696" y="367"/>
                      </a:cxn>
                      <a:cxn ang="0">
                        <a:pos x="686" y="344"/>
                      </a:cxn>
                      <a:cxn ang="0">
                        <a:pos x="676" y="319"/>
                      </a:cxn>
                      <a:cxn ang="0">
                        <a:pos x="667" y="295"/>
                      </a:cxn>
                      <a:cxn ang="0">
                        <a:pos x="659" y="270"/>
                      </a:cxn>
                      <a:cxn ang="0">
                        <a:pos x="652" y="246"/>
                      </a:cxn>
                      <a:cxn ang="0">
                        <a:pos x="649" y="233"/>
                      </a:cxn>
                      <a:cxn ang="0">
                        <a:pos x="646" y="220"/>
                      </a:cxn>
                      <a:cxn ang="0">
                        <a:pos x="641" y="195"/>
                      </a:cxn>
                    </a:cxnLst>
                    <a:rect l="0" t="0" r="r" b="b"/>
                    <a:pathLst>
                      <a:path w="831" h="1000">
                        <a:moveTo>
                          <a:pt x="641" y="195"/>
                        </a:moveTo>
                        <a:lnTo>
                          <a:pt x="322" y="0"/>
                        </a:lnTo>
                        <a:lnTo>
                          <a:pt x="0" y="194"/>
                        </a:lnTo>
                        <a:lnTo>
                          <a:pt x="2" y="224"/>
                        </a:lnTo>
                        <a:lnTo>
                          <a:pt x="6" y="253"/>
                        </a:lnTo>
                        <a:lnTo>
                          <a:pt x="10" y="282"/>
                        </a:lnTo>
                        <a:lnTo>
                          <a:pt x="15" y="310"/>
                        </a:lnTo>
                        <a:lnTo>
                          <a:pt x="20" y="340"/>
                        </a:lnTo>
                        <a:lnTo>
                          <a:pt x="26" y="368"/>
                        </a:lnTo>
                        <a:lnTo>
                          <a:pt x="33" y="396"/>
                        </a:lnTo>
                        <a:lnTo>
                          <a:pt x="40" y="423"/>
                        </a:lnTo>
                        <a:lnTo>
                          <a:pt x="48" y="451"/>
                        </a:lnTo>
                        <a:lnTo>
                          <a:pt x="56" y="478"/>
                        </a:lnTo>
                        <a:lnTo>
                          <a:pt x="65" y="506"/>
                        </a:lnTo>
                        <a:lnTo>
                          <a:pt x="76" y="533"/>
                        </a:lnTo>
                        <a:lnTo>
                          <a:pt x="86" y="559"/>
                        </a:lnTo>
                        <a:lnTo>
                          <a:pt x="97" y="585"/>
                        </a:lnTo>
                        <a:lnTo>
                          <a:pt x="108" y="611"/>
                        </a:lnTo>
                        <a:lnTo>
                          <a:pt x="120" y="636"/>
                        </a:lnTo>
                        <a:lnTo>
                          <a:pt x="133" y="663"/>
                        </a:lnTo>
                        <a:lnTo>
                          <a:pt x="146" y="687"/>
                        </a:lnTo>
                        <a:lnTo>
                          <a:pt x="159" y="712"/>
                        </a:lnTo>
                        <a:lnTo>
                          <a:pt x="173" y="736"/>
                        </a:lnTo>
                        <a:lnTo>
                          <a:pt x="188" y="760"/>
                        </a:lnTo>
                        <a:lnTo>
                          <a:pt x="203" y="783"/>
                        </a:lnTo>
                        <a:lnTo>
                          <a:pt x="218" y="808"/>
                        </a:lnTo>
                        <a:lnTo>
                          <a:pt x="234" y="830"/>
                        </a:lnTo>
                        <a:lnTo>
                          <a:pt x="252" y="853"/>
                        </a:lnTo>
                        <a:lnTo>
                          <a:pt x="269" y="875"/>
                        </a:lnTo>
                        <a:lnTo>
                          <a:pt x="286" y="897"/>
                        </a:lnTo>
                        <a:lnTo>
                          <a:pt x="304" y="918"/>
                        </a:lnTo>
                        <a:lnTo>
                          <a:pt x="323" y="939"/>
                        </a:lnTo>
                        <a:lnTo>
                          <a:pt x="342" y="959"/>
                        </a:lnTo>
                        <a:lnTo>
                          <a:pt x="361" y="980"/>
                        </a:lnTo>
                        <a:lnTo>
                          <a:pt x="381" y="1000"/>
                        </a:lnTo>
                        <a:lnTo>
                          <a:pt x="479" y="619"/>
                        </a:lnTo>
                        <a:lnTo>
                          <a:pt x="831" y="550"/>
                        </a:lnTo>
                        <a:lnTo>
                          <a:pt x="813" y="532"/>
                        </a:lnTo>
                        <a:lnTo>
                          <a:pt x="796" y="514"/>
                        </a:lnTo>
                        <a:lnTo>
                          <a:pt x="780" y="495"/>
                        </a:lnTo>
                        <a:lnTo>
                          <a:pt x="764" y="474"/>
                        </a:lnTo>
                        <a:lnTo>
                          <a:pt x="749" y="454"/>
                        </a:lnTo>
                        <a:lnTo>
                          <a:pt x="735" y="433"/>
                        </a:lnTo>
                        <a:lnTo>
                          <a:pt x="722" y="411"/>
                        </a:lnTo>
                        <a:lnTo>
                          <a:pt x="708" y="389"/>
                        </a:lnTo>
                        <a:lnTo>
                          <a:pt x="696" y="367"/>
                        </a:lnTo>
                        <a:lnTo>
                          <a:pt x="686" y="344"/>
                        </a:lnTo>
                        <a:lnTo>
                          <a:pt x="676" y="319"/>
                        </a:lnTo>
                        <a:lnTo>
                          <a:pt x="667" y="295"/>
                        </a:lnTo>
                        <a:lnTo>
                          <a:pt x="659" y="270"/>
                        </a:lnTo>
                        <a:lnTo>
                          <a:pt x="652" y="246"/>
                        </a:lnTo>
                        <a:lnTo>
                          <a:pt x="649" y="233"/>
                        </a:lnTo>
                        <a:lnTo>
                          <a:pt x="646" y="220"/>
                        </a:lnTo>
                        <a:lnTo>
                          <a:pt x="641" y="195"/>
                        </a:lnTo>
                        <a:close/>
                      </a:path>
                    </a:pathLst>
                  </a:custGeom>
                  <a:grpFill/>
                  <a:ln w="6350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zh-CN" altLang="en-US" sz="135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8" name="Freeform 43"/>
                  <p:cNvSpPr>
                    <a:spLocks noChangeAspect="1"/>
                  </p:cNvSpPr>
                  <p:nvPr/>
                </p:nvSpPr>
                <p:spPr bwMode="auto">
                  <a:xfrm>
                    <a:off x="1840" y="1772"/>
                    <a:ext cx="754" cy="872"/>
                  </a:xfrm>
                  <a:custGeom>
                    <a:avLst/>
                    <a:gdLst/>
                    <a:ahLst/>
                    <a:cxnLst>
                      <a:cxn ang="0">
                        <a:pos x="335" y="675"/>
                      </a:cxn>
                      <a:cxn ang="0">
                        <a:pos x="637" y="849"/>
                      </a:cxn>
                      <a:cxn ang="0">
                        <a:pos x="637" y="826"/>
                      </a:cxn>
                      <a:cxn ang="0">
                        <a:pos x="638" y="787"/>
                      </a:cxn>
                      <a:cxn ang="0">
                        <a:pos x="641" y="750"/>
                      </a:cxn>
                      <a:cxn ang="0">
                        <a:pos x="645" y="724"/>
                      </a:cxn>
                      <a:cxn ang="0">
                        <a:pos x="651" y="687"/>
                      </a:cxn>
                      <a:cxn ang="0">
                        <a:pos x="660" y="651"/>
                      </a:cxn>
                      <a:cxn ang="0">
                        <a:pos x="675" y="605"/>
                      </a:cxn>
                      <a:cxn ang="0">
                        <a:pos x="694" y="559"/>
                      </a:cxn>
                      <a:cxn ang="0">
                        <a:pos x="710" y="527"/>
                      </a:cxn>
                      <a:cxn ang="0">
                        <a:pos x="722" y="506"/>
                      </a:cxn>
                      <a:cxn ang="0">
                        <a:pos x="734" y="485"/>
                      </a:cxn>
                      <a:cxn ang="0">
                        <a:pos x="747" y="465"/>
                      </a:cxn>
                      <a:cxn ang="0">
                        <a:pos x="665" y="91"/>
                      </a:cxn>
                      <a:cxn ang="0">
                        <a:pos x="285" y="21"/>
                      </a:cxn>
                      <a:cxn ang="0">
                        <a:pos x="252" y="64"/>
                      </a:cxn>
                      <a:cxn ang="0">
                        <a:pos x="219" y="109"/>
                      </a:cxn>
                      <a:cxn ang="0">
                        <a:pos x="190" y="155"/>
                      </a:cxn>
                      <a:cxn ang="0">
                        <a:pos x="162" y="202"/>
                      </a:cxn>
                      <a:cxn ang="0">
                        <a:pos x="136" y="251"/>
                      </a:cxn>
                      <a:cxn ang="0">
                        <a:pos x="112" y="301"/>
                      </a:cxn>
                      <a:cxn ang="0">
                        <a:pos x="91" y="352"/>
                      </a:cxn>
                      <a:cxn ang="0">
                        <a:pos x="71" y="404"/>
                      </a:cxn>
                      <a:cxn ang="0">
                        <a:pos x="53" y="458"/>
                      </a:cxn>
                      <a:cxn ang="0">
                        <a:pos x="39" y="512"/>
                      </a:cxn>
                      <a:cxn ang="0">
                        <a:pos x="26" y="567"/>
                      </a:cxn>
                      <a:cxn ang="0">
                        <a:pos x="16" y="623"/>
                      </a:cxn>
                      <a:cxn ang="0">
                        <a:pos x="8" y="680"/>
                      </a:cxn>
                      <a:cxn ang="0">
                        <a:pos x="3" y="737"/>
                      </a:cxn>
                      <a:cxn ang="0">
                        <a:pos x="0" y="796"/>
                      </a:cxn>
                      <a:cxn ang="0">
                        <a:pos x="0" y="837"/>
                      </a:cxn>
                      <a:cxn ang="0">
                        <a:pos x="3" y="871"/>
                      </a:cxn>
                    </a:cxnLst>
                    <a:rect l="0" t="0" r="r" b="b"/>
                    <a:pathLst>
                      <a:path w="754" h="872">
                        <a:moveTo>
                          <a:pt x="3" y="871"/>
                        </a:moveTo>
                        <a:lnTo>
                          <a:pt x="335" y="675"/>
                        </a:lnTo>
                        <a:lnTo>
                          <a:pt x="639" y="872"/>
                        </a:lnTo>
                        <a:lnTo>
                          <a:pt x="637" y="849"/>
                        </a:lnTo>
                        <a:lnTo>
                          <a:pt x="637" y="837"/>
                        </a:lnTo>
                        <a:lnTo>
                          <a:pt x="637" y="826"/>
                        </a:lnTo>
                        <a:lnTo>
                          <a:pt x="637" y="800"/>
                        </a:lnTo>
                        <a:lnTo>
                          <a:pt x="638" y="787"/>
                        </a:lnTo>
                        <a:lnTo>
                          <a:pt x="639" y="775"/>
                        </a:lnTo>
                        <a:lnTo>
                          <a:pt x="641" y="750"/>
                        </a:lnTo>
                        <a:lnTo>
                          <a:pt x="643" y="736"/>
                        </a:lnTo>
                        <a:lnTo>
                          <a:pt x="645" y="724"/>
                        </a:lnTo>
                        <a:lnTo>
                          <a:pt x="649" y="699"/>
                        </a:lnTo>
                        <a:lnTo>
                          <a:pt x="651" y="687"/>
                        </a:lnTo>
                        <a:lnTo>
                          <a:pt x="654" y="675"/>
                        </a:lnTo>
                        <a:lnTo>
                          <a:pt x="660" y="651"/>
                        </a:lnTo>
                        <a:lnTo>
                          <a:pt x="667" y="628"/>
                        </a:lnTo>
                        <a:lnTo>
                          <a:pt x="675" y="605"/>
                        </a:lnTo>
                        <a:lnTo>
                          <a:pt x="684" y="581"/>
                        </a:lnTo>
                        <a:lnTo>
                          <a:pt x="694" y="559"/>
                        </a:lnTo>
                        <a:lnTo>
                          <a:pt x="704" y="537"/>
                        </a:lnTo>
                        <a:lnTo>
                          <a:pt x="710" y="527"/>
                        </a:lnTo>
                        <a:lnTo>
                          <a:pt x="715" y="516"/>
                        </a:lnTo>
                        <a:lnTo>
                          <a:pt x="722" y="506"/>
                        </a:lnTo>
                        <a:lnTo>
                          <a:pt x="728" y="495"/>
                        </a:lnTo>
                        <a:lnTo>
                          <a:pt x="734" y="485"/>
                        </a:lnTo>
                        <a:lnTo>
                          <a:pt x="741" y="475"/>
                        </a:lnTo>
                        <a:lnTo>
                          <a:pt x="747" y="465"/>
                        </a:lnTo>
                        <a:lnTo>
                          <a:pt x="754" y="455"/>
                        </a:lnTo>
                        <a:lnTo>
                          <a:pt x="665" y="91"/>
                        </a:lnTo>
                        <a:lnTo>
                          <a:pt x="302" y="0"/>
                        </a:lnTo>
                        <a:lnTo>
                          <a:pt x="285" y="21"/>
                        </a:lnTo>
                        <a:lnTo>
                          <a:pt x="268" y="42"/>
                        </a:lnTo>
                        <a:lnTo>
                          <a:pt x="252" y="64"/>
                        </a:lnTo>
                        <a:lnTo>
                          <a:pt x="235" y="86"/>
                        </a:lnTo>
                        <a:lnTo>
                          <a:pt x="219" y="109"/>
                        </a:lnTo>
                        <a:lnTo>
                          <a:pt x="204" y="132"/>
                        </a:lnTo>
                        <a:lnTo>
                          <a:pt x="190" y="155"/>
                        </a:lnTo>
                        <a:lnTo>
                          <a:pt x="175" y="178"/>
                        </a:lnTo>
                        <a:lnTo>
                          <a:pt x="162" y="202"/>
                        </a:lnTo>
                        <a:lnTo>
                          <a:pt x="149" y="226"/>
                        </a:lnTo>
                        <a:lnTo>
                          <a:pt x="136" y="251"/>
                        </a:lnTo>
                        <a:lnTo>
                          <a:pt x="124" y="276"/>
                        </a:lnTo>
                        <a:lnTo>
                          <a:pt x="112" y="301"/>
                        </a:lnTo>
                        <a:lnTo>
                          <a:pt x="101" y="326"/>
                        </a:lnTo>
                        <a:lnTo>
                          <a:pt x="91" y="352"/>
                        </a:lnTo>
                        <a:lnTo>
                          <a:pt x="81" y="378"/>
                        </a:lnTo>
                        <a:lnTo>
                          <a:pt x="71" y="404"/>
                        </a:lnTo>
                        <a:lnTo>
                          <a:pt x="62" y="431"/>
                        </a:lnTo>
                        <a:lnTo>
                          <a:pt x="53" y="458"/>
                        </a:lnTo>
                        <a:lnTo>
                          <a:pt x="46" y="485"/>
                        </a:lnTo>
                        <a:lnTo>
                          <a:pt x="39" y="512"/>
                        </a:lnTo>
                        <a:lnTo>
                          <a:pt x="32" y="539"/>
                        </a:lnTo>
                        <a:lnTo>
                          <a:pt x="26" y="567"/>
                        </a:lnTo>
                        <a:lnTo>
                          <a:pt x="21" y="595"/>
                        </a:lnTo>
                        <a:lnTo>
                          <a:pt x="16" y="623"/>
                        </a:lnTo>
                        <a:lnTo>
                          <a:pt x="12" y="652"/>
                        </a:lnTo>
                        <a:lnTo>
                          <a:pt x="8" y="680"/>
                        </a:lnTo>
                        <a:lnTo>
                          <a:pt x="5" y="709"/>
                        </a:lnTo>
                        <a:lnTo>
                          <a:pt x="3" y="737"/>
                        </a:lnTo>
                        <a:lnTo>
                          <a:pt x="1" y="767"/>
                        </a:lnTo>
                        <a:lnTo>
                          <a:pt x="0" y="796"/>
                        </a:lnTo>
                        <a:lnTo>
                          <a:pt x="0" y="826"/>
                        </a:lnTo>
                        <a:lnTo>
                          <a:pt x="0" y="837"/>
                        </a:lnTo>
                        <a:lnTo>
                          <a:pt x="1" y="848"/>
                        </a:lnTo>
                        <a:lnTo>
                          <a:pt x="3" y="871"/>
                        </a:lnTo>
                        <a:close/>
                      </a:path>
                    </a:pathLst>
                  </a:custGeom>
                  <a:grpFill/>
                  <a:ln w="6350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zh-CN" altLang="en-US" sz="135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138" name="椭圆 137"/>
                <p:cNvSpPr/>
                <p:nvPr/>
              </p:nvSpPr>
              <p:spPr>
                <a:xfrm>
                  <a:off x="4655840" y="908720"/>
                  <a:ext cx="2088232" cy="1944216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21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39" name="椭圆 138"/>
                <p:cNvSpPr/>
                <p:nvPr/>
              </p:nvSpPr>
              <p:spPr>
                <a:xfrm>
                  <a:off x="2999656" y="3501008"/>
                  <a:ext cx="2088232" cy="1944216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40" name="椭圆 139"/>
                <p:cNvSpPr/>
                <p:nvPr/>
              </p:nvSpPr>
              <p:spPr>
                <a:xfrm>
                  <a:off x="6096000" y="3501008"/>
                  <a:ext cx="2088232" cy="1944216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05" name="组合 25"/>
              <p:cNvGrpSpPr/>
              <p:nvPr/>
            </p:nvGrpSpPr>
            <p:grpSpPr>
              <a:xfrm>
                <a:off x="3215671" y="1412784"/>
                <a:ext cx="5328590" cy="5112571"/>
                <a:chOff x="6224588" y="4276725"/>
                <a:chExt cx="1763712" cy="1778000"/>
              </a:xfrm>
            </p:grpSpPr>
            <p:sp>
              <p:nvSpPr>
                <p:cNvPr id="129" name="Arc 41"/>
                <p:cNvSpPr>
                  <a:spLocks/>
                </p:cNvSpPr>
                <p:nvPr/>
              </p:nvSpPr>
              <p:spPr bwMode="auto">
                <a:xfrm>
                  <a:off x="7094538" y="4276725"/>
                  <a:ext cx="592137" cy="88423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4492"/>
                    <a:gd name="T1" fmla="*/ 0 h 21600"/>
                    <a:gd name="T2" fmla="*/ 14492 w 14492"/>
                    <a:gd name="T3" fmla="*/ 5583 h 21600"/>
                    <a:gd name="T4" fmla="*/ 0 w 14492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92" h="21600" fill="none" extrusionOk="0">
                      <a:moveTo>
                        <a:pt x="-1" y="0"/>
                      </a:moveTo>
                      <a:cubicBezTo>
                        <a:pt x="5355" y="0"/>
                        <a:pt x="10520" y="1989"/>
                        <a:pt x="14491" y="5583"/>
                      </a:cubicBezTo>
                    </a:path>
                    <a:path w="14492" h="21600" stroke="0" extrusionOk="0">
                      <a:moveTo>
                        <a:pt x="-1" y="0"/>
                      </a:moveTo>
                      <a:cubicBezTo>
                        <a:pt x="5355" y="0"/>
                        <a:pt x="10520" y="1989"/>
                        <a:pt x="14491" y="5583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30" name="Arc 42"/>
                <p:cNvSpPr>
                  <a:spLocks/>
                </p:cNvSpPr>
                <p:nvPr/>
              </p:nvSpPr>
              <p:spPr bwMode="auto">
                <a:xfrm>
                  <a:off x="7096125" y="4557713"/>
                  <a:ext cx="882650" cy="601662"/>
                </a:xfrm>
                <a:custGeom>
                  <a:avLst/>
                  <a:gdLst>
                    <a:gd name="G0" fmla="+- 0 0 0"/>
                    <a:gd name="G1" fmla="+- 14692 0 0"/>
                    <a:gd name="G2" fmla="+- 21600 0 0"/>
                    <a:gd name="T0" fmla="*/ 15834 w 21600"/>
                    <a:gd name="T1" fmla="*/ 0 h 14692"/>
                    <a:gd name="T2" fmla="*/ 21600 w 21600"/>
                    <a:gd name="T3" fmla="*/ 14688 h 14692"/>
                    <a:gd name="T4" fmla="*/ 0 w 21600"/>
                    <a:gd name="T5" fmla="*/ 14692 h 146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4692" fill="none" extrusionOk="0">
                      <a:moveTo>
                        <a:pt x="15833" y="0"/>
                      </a:moveTo>
                      <a:cubicBezTo>
                        <a:pt x="19539" y="3993"/>
                        <a:pt x="21598" y="9240"/>
                        <a:pt x="21599" y="14688"/>
                      </a:cubicBezTo>
                    </a:path>
                    <a:path w="21600" h="14692" stroke="0" extrusionOk="0">
                      <a:moveTo>
                        <a:pt x="15833" y="0"/>
                      </a:moveTo>
                      <a:cubicBezTo>
                        <a:pt x="19539" y="3993"/>
                        <a:pt x="21598" y="9240"/>
                        <a:pt x="21599" y="14688"/>
                      </a:cubicBezTo>
                      <a:lnTo>
                        <a:pt x="0" y="14692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31" name="Arc 43"/>
                <p:cNvSpPr>
                  <a:spLocks/>
                </p:cNvSpPr>
                <p:nvPr/>
              </p:nvSpPr>
              <p:spPr bwMode="auto">
                <a:xfrm>
                  <a:off x="6454775" y="4281488"/>
                  <a:ext cx="650875" cy="882650"/>
                </a:xfrm>
                <a:custGeom>
                  <a:avLst/>
                  <a:gdLst>
                    <a:gd name="G0" fmla="+- 15888 0 0"/>
                    <a:gd name="G1" fmla="+- 21572 0 0"/>
                    <a:gd name="G2" fmla="+- 21600 0 0"/>
                    <a:gd name="T0" fmla="*/ 0 w 15888"/>
                    <a:gd name="T1" fmla="*/ 6939 h 21572"/>
                    <a:gd name="T2" fmla="*/ 14779 w 15888"/>
                    <a:gd name="T3" fmla="*/ 0 h 21572"/>
                    <a:gd name="T4" fmla="*/ 15888 w 15888"/>
                    <a:gd name="T5" fmla="*/ 21572 h 215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888" h="21572" fill="none" extrusionOk="0">
                      <a:moveTo>
                        <a:pt x="-1" y="6938"/>
                      </a:moveTo>
                      <a:cubicBezTo>
                        <a:pt x="3828" y="2781"/>
                        <a:pt x="9134" y="290"/>
                        <a:pt x="14779" y="0"/>
                      </a:cubicBezTo>
                    </a:path>
                    <a:path w="15888" h="21572" stroke="0" extrusionOk="0">
                      <a:moveTo>
                        <a:pt x="-1" y="6938"/>
                      </a:moveTo>
                      <a:cubicBezTo>
                        <a:pt x="3828" y="2781"/>
                        <a:pt x="9134" y="290"/>
                        <a:pt x="14779" y="0"/>
                      </a:cubicBezTo>
                      <a:lnTo>
                        <a:pt x="15888" y="21572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32" name="Arc 44"/>
                <p:cNvSpPr>
                  <a:spLocks/>
                </p:cNvSpPr>
                <p:nvPr/>
              </p:nvSpPr>
              <p:spPr bwMode="auto">
                <a:xfrm>
                  <a:off x="7107238" y="5156200"/>
                  <a:ext cx="881062" cy="636588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554 w 21554"/>
                    <a:gd name="T1" fmla="*/ 1407 h 15561"/>
                    <a:gd name="T2" fmla="*/ 14981 w 21554"/>
                    <a:gd name="T3" fmla="*/ 15561 h 15561"/>
                    <a:gd name="T4" fmla="*/ 0 w 21554"/>
                    <a:gd name="T5" fmla="*/ 0 h 155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54" h="15561" fill="none" extrusionOk="0">
                      <a:moveTo>
                        <a:pt x="21554" y="1407"/>
                      </a:moveTo>
                      <a:cubicBezTo>
                        <a:pt x="21203" y="6779"/>
                        <a:pt x="18859" y="11826"/>
                        <a:pt x="14980" y="15560"/>
                      </a:cubicBezTo>
                    </a:path>
                    <a:path w="21554" h="15561" stroke="0" extrusionOk="0">
                      <a:moveTo>
                        <a:pt x="21554" y="1407"/>
                      </a:moveTo>
                      <a:cubicBezTo>
                        <a:pt x="21203" y="6779"/>
                        <a:pt x="18859" y="11826"/>
                        <a:pt x="14980" y="1556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33" name="Arc 45"/>
                <p:cNvSpPr>
                  <a:spLocks/>
                </p:cNvSpPr>
                <p:nvPr/>
              </p:nvSpPr>
              <p:spPr bwMode="auto">
                <a:xfrm>
                  <a:off x="7102475" y="5156200"/>
                  <a:ext cx="579438" cy="884238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14165 w 14165"/>
                    <a:gd name="T1" fmla="*/ 16307 h 21581"/>
                    <a:gd name="T2" fmla="*/ 916 w 14165"/>
                    <a:gd name="T3" fmla="*/ 21581 h 21581"/>
                    <a:gd name="T4" fmla="*/ 0 w 14165"/>
                    <a:gd name="T5" fmla="*/ 0 h 21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165" h="21581" fill="none" extrusionOk="0">
                      <a:moveTo>
                        <a:pt x="14164" y="16306"/>
                      </a:moveTo>
                      <a:cubicBezTo>
                        <a:pt x="10472" y="19513"/>
                        <a:pt x="5801" y="21373"/>
                        <a:pt x="915" y="21580"/>
                      </a:cubicBezTo>
                    </a:path>
                    <a:path w="14165" h="21581" stroke="0" extrusionOk="0">
                      <a:moveTo>
                        <a:pt x="14164" y="16306"/>
                      </a:moveTo>
                      <a:cubicBezTo>
                        <a:pt x="10472" y="19513"/>
                        <a:pt x="5801" y="21373"/>
                        <a:pt x="915" y="2158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34" name="Arc 46"/>
                <p:cNvSpPr>
                  <a:spLocks/>
                </p:cNvSpPr>
                <p:nvPr/>
              </p:nvSpPr>
              <p:spPr bwMode="auto">
                <a:xfrm>
                  <a:off x="6507163" y="5170488"/>
                  <a:ext cx="604837" cy="884237"/>
                </a:xfrm>
                <a:custGeom>
                  <a:avLst/>
                  <a:gdLst>
                    <a:gd name="G0" fmla="+- 14802 0 0"/>
                    <a:gd name="G1" fmla="+- 0 0 0"/>
                    <a:gd name="G2" fmla="+- 21600 0 0"/>
                    <a:gd name="T0" fmla="*/ 14386 w 14802"/>
                    <a:gd name="T1" fmla="*/ 21596 h 21596"/>
                    <a:gd name="T2" fmla="*/ 0 w 14802"/>
                    <a:gd name="T3" fmla="*/ 15731 h 21596"/>
                    <a:gd name="T4" fmla="*/ 14802 w 14802"/>
                    <a:gd name="T5" fmla="*/ 0 h 21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802" h="21596" fill="none" extrusionOk="0">
                      <a:moveTo>
                        <a:pt x="14386" y="21595"/>
                      </a:moveTo>
                      <a:cubicBezTo>
                        <a:pt x="9029" y="21492"/>
                        <a:pt x="3902" y="19402"/>
                        <a:pt x="0" y="15730"/>
                      </a:cubicBezTo>
                    </a:path>
                    <a:path w="14802" h="21596" stroke="0" extrusionOk="0">
                      <a:moveTo>
                        <a:pt x="14386" y="21595"/>
                      </a:moveTo>
                      <a:cubicBezTo>
                        <a:pt x="9029" y="21492"/>
                        <a:pt x="3902" y="19402"/>
                        <a:pt x="0" y="15730"/>
                      </a:cubicBezTo>
                      <a:lnTo>
                        <a:pt x="14802" y="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35" name="Arc 47"/>
                <p:cNvSpPr>
                  <a:spLocks/>
                </p:cNvSpPr>
                <p:nvPr/>
              </p:nvSpPr>
              <p:spPr bwMode="auto">
                <a:xfrm>
                  <a:off x="6229350" y="5168900"/>
                  <a:ext cx="882650" cy="606425"/>
                </a:xfrm>
                <a:custGeom>
                  <a:avLst/>
                  <a:gdLst>
                    <a:gd name="G0" fmla="+- 21542 0 0"/>
                    <a:gd name="G1" fmla="+- 0 0 0"/>
                    <a:gd name="G2" fmla="+- 21600 0 0"/>
                    <a:gd name="T0" fmla="*/ 5865 w 21542"/>
                    <a:gd name="T1" fmla="*/ 14859 h 14859"/>
                    <a:gd name="T2" fmla="*/ 0 w 21542"/>
                    <a:gd name="T3" fmla="*/ 1581 h 14859"/>
                    <a:gd name="T4" fmla="*/ 21542 w 21542"/>
                    <a:gd name="T5" fmla="*/ 0 h 148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42" h="14859" fill="none" extrusionOk="0">
                      <a:moveTo>
                        <a:pt x="5864" y="14859"/>
                      </a:moveTo>
                      <a:cubicBezTo>
                        <a:pt x="2436" y="11242"/>
                        <a:pt x="364" y="6551"/>
                        <a:pt x="-1" y="1581"/>
                      </a:cubicBezTo>
                    </a:path>
                    <a:path w="21542" h="14859" stroke="0" extrusionOk="0">
                      <a:moveTo>
                        <a:pt x="5864" y="14859"/>
                      </a:moveTo>
                      <a:cubicBezTo>
                        <a:pt x="2436" y="11242"/>
                        <a:pt x="364" y="6551"/>
                        <a:pt x="-1" y="1581"/>
                      </a:cubicBezTo>
                      <a:lnTo>
                        <a:pt x="21542" y="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36" name="Arc 48"/>
                <p:cNvSpPr>
                  <a:spLocks/>
                </p:cNvSpPr>
                <p:nvPr/>
              </p:nvSpPr>
              <p:spPr bwMode="auto">
                <a:xfrm>
                  <a:off x="6224588" y="4606925"/>
                  <a:ext cx="884237" cy="574675"/>
                </a:xfrm>
                <a:custGeom>
                  <a:avLst/>
                  <a:gdLst>
                    <a:gd name="G0" fmla="+- 21600 0 0"/>
                    <a:gd name="G1" fmla="+- 13672 0 0"/>
                    <a:gd name="G2" fmla="+- 21600 0 0"/>
                    <a:gd name="T0" fmla="*/ 3 w 21600"/>
                    <a:gd name="T1" fmla="*/ 14040 h 14040"/>
                    <a:gd name="T2" fmla="*/ 4878 w 21600"/>
                    <a:gd name="T3" fmla="*/ 0 h 14040"/>
                    <a:gd name="T4" fmla="*/ 21600 w 21600"/>
                    <a:gd name="T5" fmla="*/ 13672 h 140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4040" fill="none" extrusionOk="0">
                      <a:moveTo>
                        <a:pt x="3" y="14039"/>
                      </a:moveTo>
                      <a:cubicBezTo>
                        <a:pt x="1" y="13917"/>
                        <a:pt x="0" y="13794"/>
                        <a:pt x="0" y="13672"/>
                      </a:cubicBezTo>
                      <a:cubicBezTo>
                        <a:pt x="-1" y="8688"/>
                        <a:pt x="1723" y="3858"/>
                        <a:pt x="4877" y="-1"/>
                      </a:cubicBezTo>
                    </a:path>
                    <a:path w="21600" h="14040" stroke="0" extrusionOk="0">
                      <a:moveTo>
                        <a:pt x="3" y="14039"/>
                      </a:moveTo>
                      <a:cubicBezTo>
                        <a:pt x="1" y="13917"/>
                        <a:pt x="0" y="13794"/>
                        <a:pt x="0" y="13672"/>
                      </a:cubicBezTo>
                      <a:cubicBezTo>
                        <a:pt x="-1" y="8688"/>
                        <a:pt x="1723" y="3858"/>
                        <a:pt x="4877" y="-1"/>
                      </a:cubicBezTo>
                      <a:lnTo>
                        <a:pt x="21600" y="13672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06" name="组合 26"/>
              <p:cNvGrpSpPr/>
              <p:nvPr/>
            </p:nvGrpSpPr>
            <p:grpSpPr>
              <a:xfrm>
                <a:off x="2279579" y="1232990"/>
                <a:ext cx="7344817" cy="6588495"/>
                <a:chOff x="6224588" y="4276725"/>
                <a:chExt cx="1763712" cy="1778000"/>
              </a:xfrm>
            </p:grpSpPr>
            <p:sp>
              <p:nvSpPr>
                <p:cNvPr id="121" name="Arc 41"/>
                <p:cNvSpPr>
                  <a:spLocks/>
                </p:cNvSpPr>
                <p:nvPr/>
              </p:nvSpPr>
              <p:spPr bwMode="auto">
                <a:xfrm>
                  <a:off x="7094538" y="4276725"/>
                  <a:ext cx="592137" cy="88423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4492"/>
                    <a:gd name="T1" fmla="*/ 0 h 21600"/>
                    <a:gd name="T2" fmla="*/ 14492 w 14492"/>
                    <a:gd name="T3" fmla="*/ 5583 h 21600"/>
                    <a:gd name="T4" fmla="*/ 0 w 14492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92" h="21600" fill="none" extrusionOk="0">
                      <a:moveTo>
                        <a:pt x="-1" y="0"/>
                      </a:moveTo>
                      <a:cubicBezTo>
                        <a:pt x="5355" y="0"/>
                        <a:pt x="10520" y="1989"/>
                        <a:pt x="14491" y="5583"/>
                      </a:cubicBezTo>
                    </a:path>
                    <a:path w="14492" h="21600" stroke="0" extrusionOk="0">
                      <a:moveTo>
                        <a:pt x="-1" y="0"/>
                      </a:moveTo>
                      <a:cubicBezTo>
                        <a:pt x="5355" y="0"/>
                        <a:pt x="10520" y="1989"/>
                        <a:pt x="14491" y="5583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2" name="Arc 42"/>
                <p:cNvSpPr>
                  <a:spLocks/>
                </p:cNvSpPr>
                <p:nvPr/>
              </p:nvSpPr>
              <p:spPr bwMode="auto">
                <a:xfrm>
                  <a:off x="7096125" y="4557713"/>
                  <a:ext cx="882650" cy="601662"/>
                </a:xfrm>
                <a:custGeom>
                  <a:avLst/>
                  <a:gdLst>
                    <a:gd name="G0" fmla="+- 0 0 0"/>
                    <a:gd name="G1" fmla="+- 14692 0 0"/>
                    <a:gd name="G2" fmla="+- 21600 0 0"/>
                    <a:gd name="T0" fmla="*/ 15834 w 21600"/>
                    <a:gd name="T1" fmla="*/ 0 h 14692"/>
                    <a:gd name="T2" fmla="*/ 21600 w 21600"/>
                    <a:gd name="T3" fmla="*/ 14688 h 14692"/>
                    <a:gd name="T4" fmla="*/ 0 w 21600"/>
                    <a:gd name="T5" fmla="*/ 14692 h 146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4692" fill="none" extrusionOk="0">
                      <a:moveTo>
                        <a:pt x="15833" y="0"/>
                      </a:moveTo>
                      <a:cubicBezTo>
                        <a:pt x="19539" y="3993"/>
                        <a:pt x="21598" y="9240"/>
                        <a:pt x="21599" y="14688"/>
                      </a:cubicBezTo>
                    </a:path>
                    <a:path w="21600" h="14692" stroke="0" extrusionOk="0">
                      <a:moveTo>
                        <a:pt x="15833" y="0"/>
                      </a:moveTo>
                      <a:cubicBezTo>
                        <a:pt x="19539" y="3993"/>
                        <a:pt x="21598" y="9240"/>
                        <a:pt x="21599" y="14688"/>
                      </a:cubicBezTo>
                      <a:lnTo>
                        <a:pt x="0" y="14692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3" name="Arc 43"/>
                <p:cNvSpPr>
                  <a:spLocks/>
                </p:cNvSpPr>
                <p:nvPr/>
              </p:nvSpPr>
              <p:spPr bwMode="auto">
                <a:xfrm>
                  <a:off x="6454775" y="4281488"/>
                  <a:ext cx="650875" cy="882650"/>
                </a:xfrm>
                <a:custGeom>
                  <a:avLst/>
                  <a:gdLst>
                    <a:gd name="G0" fmla="+- 15888 0 0"/>
                    <a:gd name="G1" fmla="+- 21572 0 0"/>
                    <a:gd name="G2" fmla="+- 21600 0 0"/>
                    <a:gd name="T0" fmla="*/ 0 w 15888"/>
                    <a:gd name="T1" fmla="*/ 6939 h 21572"/>
                    <a:gd name="T2" fmla="*/ 14779 w 15888"/>
                    <a:gd name="T3" fmla="*/ 0 h 21572"/>
                    <a:gd name="T4" fmla="*/ 15888 w 15888"/>
                    <a:gd name="T5" fmla="*/ 21572 h 215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888" h="21572" fill="none" extrusionOk="0">
                      <a:moveTo>
                        <a:pt x="-1" y="6938"/>
                      </a:moveTo>
                      <a:cubicBezTo>
                        <a:pt x="3828" y="2781"/>
                        <a:pt x="9134" y="290"/>
                        <a:pt x="14779" y="0"/>
                      </a:cubicBezTo>
                    </a:path>
                    <a:path w="15888" h="21572" stroke="0" extrusionOk="0">
                      <a:moveTo>
                        <a:pt x="-1" y="6938"/>
                      </a:moveTo>
                      <a:cubicBezTo>
                        <a:pt x="3828" y="2781"/>
                        <a:pt x="9134" y="290"/>
                        <a:pt x="14779" y="0"/>
                      </a:cubicBezTo>
                      <a:lnTo>
                        <a:pt x="15888" y="21572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4" name="Arc 44"/>
                <p:cNvSpPr>
                  <a:spLocks/>
                </p:cNvSpPr>
                <p:nvPr/>
              </p:nvSpPr>
              <p:spPr bwMode="auto">
                <a:xfrm>
                  <a:off x="7107238" y="5156200"/>
                  <a:ext cx="881062" cy="636588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554 w 21554"/>
                    <a:gd name="T1" fmla="*/ 1407 h 15561"/>
                    <a:gd name="T2" fmla="*/ 14981 w 21554"/>
                    <a:gd name="T3" fmla="*/ 15561 h 15561"/>
                    <a:gd name="T4" fmla="*/ 0 w 21554"/>
                    <a:gd name="T5" fmla="*/ 0 h 155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54" h="15561" fill="none" extrusionOk="0">
                      <a:moveTo>
                        <a:pt x="21554" y="1407"/>
                      </a:moveTo>
                      <a:cubicBezTo>
                        <a:pt x="21203" y="6779"/>
                        <a:pt x="18859" y="11826"/>
                        <a:pt x="14980" y="15560"/>
                      </a:cubicBezTo>
                    </a:path>
                    <a:path w="21554" h="15561" stroke="0" extrusionOk="0">
                      <a:moveTo>
                        <a:pt x="21554" y="1407"/>
                      </a:moveTo>
                      <a:cubicBezTo>
                        <a:pt x="21203" y="6779"/>
                        <a:pt x="18859" y="11826"/>
                        <a:pt x="14980" y="1556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5" name="Arc 45"/>
                <p:cNvSpPr>
                  <a:spLocks/>
                </p:cNvSpPr>
                <p:nvPr/>
              </p:nvSpPr>
              <p:spPr bwMode="auto">
                <a:xfrm>
                  <a:off x="7102475" y="5156200"/>
                  <a:ext cx="579438" cy="884238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14165 w 14165"/>
                    <a:gd name="T1" fmla="*/ 16307 h 21581"/>
                    <a:gd name="T2" fmla="*/ 916 w 14165"/>
                    <a:gd name="T3" fmla="*/ 21581 h 21581"/>
                    <a:gd name="T4" fmla="*/ 0 w 14165"/>
                    <a:gd name="T5" fmla="*/ 0 h 21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165" h="21581" fill="none" extrusionOk="0">
                      <a:moveTo>
                        <a:pt x="14164" y="16306"/>
                      </a:moveTo>
                      <a:cubicBezTo>
                        <a:pt x="10472" y="19513"/>
                        <a:pt x="5801" y="21373"/>
                        <a:pt x="915" y="21580"/>
                      </a:cubicBezTo>
                    </a:path>
                    <a:path w="14165" h="21581" stroke="0" extrusionOk="0">
                      <a:moveTo>
                        <a:pt x="14164" y="16306"/>
                      </a:moveTo>
                      <a:cubicBezTo>
                        <a:pt x="10472" y="19513"/>
                        <a:pt x="5801" y="21373"/>
                        <a:pt x="915" y="2158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6" name="Arc 46"/>
                <p:cNvSpPr>
                  <a:spLocks/>
                </p:cNvSpPr>
                <p:nvPr/>
              </p:nvSpPr>
              <p:spPr bwMode="auto">
                <a:xfrm>
                  <a:off x="6507163" y="5170488"/>
                  <a:ext cx="604837" cy="884237"/>
                </a:xfrm>
                <a:custGeom>
                  <a:avLst/>
                  <a:gdLst>
                    <a:gd name="G0" fmla="+- 14802 0 0"/>
                    <a:gd name="G1" fmla="+- 0 0 0"/>
                    <a:gd name="G2" fmla="+- 21600 0 0"/>
                    <a:gd name="T0" fmla="*/ 14386 w 14802"/>
                    <a:gd name="T1" fmla="*/ 21596 h 21596"/>
                    <a:gd name="T2" fmla="*/ 0 w 14802"/>
                    <a:gd name="T3" fmla="*/ 15731 h 21596"/>
                    <a:gd name="T4" fmla="*/ 14802 w 14802"/>
                    <a:gd name="T5" fmla="*/ 0 h 21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802" h="21596" fill="none" extrusionOk="0">
                      <a:moveTo>
                        <a:pt x="14386" y="21595"/>
                      </a:moveTo>
                      <a:cubicBezTo>
                        <a:pt x="9029" y="21492"/>
                        <a:pt x="3902" y="19402"/>
                        <a:pt x="0" y="15730"/>
                      </a:cubicBezTo>
                    </a:path>
                    <a:path w="14802" h="21596" stroke="0" extrusionOk="0">
                      <a:moveTo>
                        <a:pt x="14386" y="21595"/>
                      </a:moveTo>
                      <a:cubicBezTo>
                        <a:pt x="9029" y="21492"/>
                        <a:pt x="3902" y="19402"/>
                        <a:pt x="0" y="15730"/>
                      </a:cubicBezTo>
                      <a:lnTo>
                        <a:pt x="14802" y="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7" name="Arc 47"/>
                <p:cNvSpPr>
                  <a:spLocks/>
                </p:cNvSpPr>
                <p:nvPr/>
              </p:nvSpPr>
              <p:spPr bwMode="auto">
                <a:xfrm>
                  <a:off x="6229350" y="5168900"/>
                  <a:ext cx="882650" cy="606425"/>
                </a:xfrm>
                <a:custGeom>
                  <a:avLst/>
                  <a:gdLst>
                    <a:gd name="G0" fmla="+- 21542 0 0"/>
                    <a:gd name="G1" fmla="+- 0 0 0"/>
                    <a:gd name="G2" fmla="+- 21600 0 0"/>
                    <a:gd name="T0" fmla="*/ 5865 w 21542"/>
                    <a:gd name="T1" fmla="*/ 14859 h 14859"/>
                    <a:gd name="T2" fmla="*/ 0 w 21542"/>
                    <a:gd name="T3" fmla="*/ 1581 h 14859"/>
                    <a:gd name="T4" fmla="*/ 21542 w 21542"/>
                    <a:gd name="T5" fmla="*/ 0 h 148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42" h="14859" fill="none" extrusionOk="0">
                      <a:moveTo>
                        <a:pt x="5864" y="14859"/>
                      </a:moveTo>
                      <a:cubicBezTo>
                        <a:pt x="2436" y="11242"/>
                        <a:pt x="364" y="6551"/>
                        <a:pt x="-1" y="1581"/>
                      </a:cubicBezTo>
                    </a:path>
                    <a:path w="21542" h="14859" stroke="0" extrusionOk="0">
                      <a:moveTo>
                        <a:pt x="5864" y="14859"/>
                      </a:moveTo>
                      <a:cubicBezTo>
                        <a:pt x="2436" y="11242"/>
                        <a:pt x="364" y="6551"/>
                        <a:pt x="-1" y="1581"/>
                      </a:cubicBezTo>
                      <a:lnTo>
                        <a:pt x="21542" y="0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28" name="Arc 48"/>
                <p:cNvSpPr>
                  <a:spLocks/>
                </p:cNvSpPr>
                <p:nvPr/>
              </p:nvSpPr>
              <p:spPr bwMode="auto">
                <a:xfrm>
                  <a:off x="6224588" y="4606925"/>
                  <a:ext cx="884237" cy="574675"/>
                </a:xfrm>
                <a:custGeom>
                  <a:avLst/>
                  <a:gdLst>
                    <a:gd name="G0" fmla="+- 21600 0 0"/>
                    <a:gd name="G1" fmla="+- 13672 0 0"/>
                    <a:gd name="G2" fmla="+- 21600 0 0"/>
                    <a:gd name="T0" fmla="*/ 3 w 21600"/>
                    <a:gd name="T1" fmla="*/ 14040 h 14040"/>
                    <a:gd name="T2" fmla="*/ 4878 w 21600"/>
                    <a:gd name="T3" fmla="*/ 0 h 14040"/>
                    <a:gd name="T4" fmla="*/ 21600 w 21600"/>
                    <a:gd name="T5" fmla="*/ 13672 h 140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4040" fill="none" extrusionOk="0">
                      <a:moveTo>
                        <a:pt x="3" y="14039"/>
                      </a:moveTo>
                      <a:cubicBezTo>
                        <a:pt x="1" y="13917"/>
                        <a:pt x="0" y="13794"/>
                        <a:pt x="0" y="13672"/>
                      </a:cubicBezTo>
                      <a:cubicBezTo>
                        <a:pt x="-1" y="8688"/>
                        <a:pt x="1723" y="3858"/>
                        <a:pt x="4877" y="-1"/>
                      </a:cubicBezTo>
                    </a:path>
                    <a:path w="21600" h="14040" stroke="0" extrusionOk="0">
                      <a:moveTo>
                        <a:pt x="3" y="14039"/>
                      </a:moveTo>
                      <a:cubicBezTo>
                        <a:pt x="1" y="13917"/>
                        <a:pt x="0" y="13794"/>
                        <a:pt x="0" y="13672"/>
                      </a:cubicBezTo>
                      <a:cubicBezTo>
                        <a:pt x="-1" y="8688"/>
                        <a:pt x="1723" y="3858"/>
                        <a:pt x="4877" y="-1"/>
                      </a:cubicBezTo>
                      <a:lnTo>
                        <a:pt x="21600" y="13672"/>
                      </a:lnTo>
                      <a:close/>
                    </a:path>
                  </a:pathLst>
                </a:custGeom>
                <a:noFill/>
                <a:ln w="22225">
                  <a:solidFill>
                    <a:schemeClr val="hlink"/>
                  </a:solidFill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wrap="none" lIns="0" tIns="0" rIns="0" bIns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35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07" name="矩形 106"/>
              <p:cNvSpPr/>
              <p:nvPr/>
            </p:nvSpPr>
            <p:spPr>
              <a:xfrm>
                <a:off x="3466016" y="4041511"/>
                <a:ext cx="2119183" cy="13440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Industry chain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9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  </a:t>
                </a:r>
                <a:r>
                  <a:rPr lang="en-US" altLang="zh-CN" sz="900" b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Life &amp; health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900" b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Energy, environment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900" b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Culture &amp; design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900" b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Online education</a:t>
                </a:r>
                <a:endParaRPr lang="zh-CN" altLang="en-US" sz="9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" name="椭圆 108"/>
              <p:cNvSpPr/>
              <p:nvPr/>
            </p:nvSpPr>
            <p:spPr>
              <a:xfrm>
                <a:off x="6801240" y="2060846"/>
                <a:ext cx="2544588" cy="72008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Entrepreneurial companies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2329683" y="3412483"/>
                <a:ext cx="1655217" cy="72008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9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Industry companies</a:t>
                </a:r>
                <a:endPara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1" name="椭圆 110"/>
              <p:cNvSpPr/>
              <p:nvPr/>
            </p:nvSpPr>
            <p:spPr>
              <a:xfrm>
                <a:off x="7171812" y="3356994"/>
                <a:ext cx="2607859" cy="72007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Entrepreneurs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6134211" y="5661249"/>
                <a:ext cx="2119991" cy="72007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Finance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institutions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910785" y="5780324"/>
                <a:ext cx="2025788" cy="72008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Enterprising agencies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2723238" y="4437112"/>
                <a:ext cx="492441" cy="537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1934407" y="4596403"/>
                <a:ext cx="1408867" cy="691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Innovation Policies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3094832" y="6157026"/>
                <a:ext cx="1408867" cy="691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Innovation culture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5303912" y="6956955"/>
                <a:ext cx="1408867" cy="691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Law &amp; economy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7689915" y="6076304"/>
                <a:ext cx="1544946" cy="691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Region developing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8258818" y="4542590"/>
                <a:ext cx="1629815" cy="691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05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eco-environment</a:t>
                </a:r>
                <a:endPara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>
              <a:xfrm>
                <a:off x="3024027" y="1988840"/>
                <a:ext cx="1776130" cy="72007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9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University 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researches</a:t>
                </a:r>
                <a:endPara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02" name="矩形 101"/>
            <p:cNvSpPr/>
            <p:nvPr/>
          </p:nvSpPr>
          <p:spPr>
            <a:xfrm>
              <a:off x="5353151" y="1567202"/>
              <a:ext cx="1952035" cy="1068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Innovation chain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900" b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Technology Transferring,</a:t>
              </a:r>
              <a:endParaRPr lang="en-US" altLang="zh-CN" sz="9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9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Innovation </a:t>
              </a:r>
              <a:r>
                <a:rPr lang="en-US" altLang="zh-CN" sz="900" b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service &amp; </a:t>
              </a:r>
              <a:r>
                <a:rPr lang="en-US" altLang="zh-CN" sz="9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platform</a:t>
              </a:r>
              <a:endParaRPr lang="zh-CN" altLang="en-US" sz="9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6744072" y="3501008"/>
              <a:ext cx="1584176" cy="9934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Capital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chain</a:t>
              </a:r>
              <a:r>
                <a:rPr lang="en-US" altLang="zh-CN" sz="900" b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sz="9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fund chain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9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License finance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9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Internet finance</a:t>
              </a:r>
              <a:endParaRPr lang="zh-CN" altLang="en-US" sz="9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9" name="文本框 2"/>
          <p:cNvSpPr txBox="1"/>
          <p:nvPr/>
        </p:nvSpPr>
        <p:spPr>
          <a:xfrm>
            <a:off x="214282" y="142858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 TUS </a:t>
            </a:r>
            <a:r>
              <a:rPr lang="en-US" altLang="zh-CN" sz="32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holdings</a:t>
            </a:r>
            <a:r>
              <a:rPr lang="en-US" altLang="zh-CN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 Ecosystem</a:t>
            </a:r>
            <a:endParaRPr lang="zh-CN" altLang="en-US" sz="32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31430" y="4443958"/>
            <a:ext cx="50608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Integration, </a:t>
            </a:r>
            <a:r>
              <a:rPr kumimoji="1"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Interaction </a:t>
            </a:r>
            <a:r>
              <a:rPr kumimoji="1" lang="en-US" altLang="zh-CN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and </a:t>
            </a:r>
            <a:r>
              <a:rPr kumimoji="1"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Synergy</a:t>
            </a:r>
            <a:endParaRPr kumimoji="1" lang="zh-CN" altLang="en-US" sz="240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/>
          <p:nvPr/>
        </p:nvSpPr>
        <p:spPr>
          <a:xfrm>
            <a:off x="152873" y="258783"/>
            <a:ext cx="6776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Tsinghua Industry Map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428728" y="1070776"/>
            <a:ext cx="6357982" cy="37147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10800000" flipV="1">
            <a:off x="1357290" y="1142214"/>
            <a:ext cx="6429420" cy="37147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rot="5400000">
            <a:off x="2322109" y="2749957"/>
            <a:ext cx="450057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Other_3"/>
          <p:cNvSpPr/>
          <p:nvPr>
            <p:custDataLst>
              <p:tags r:id="rId1"/>
            </p:custDataLst>
          </p:nvPr>
        </p:nvSpPr>
        <p:spPr>
          <a:xfrm>
            <a:off x="4644008" y="3864044"/>
            <a:ext cx="507906" cy="507906"/>
          </a:xfrm>
          <a:custGeom>
            <a:avLst/>
            <a:gdLst>
              <a:gd name="connsiteX0" fmla="*/ 413083 w 772417"/>
              <a:gd name="connsiteY0" fmla="*/ 962 h 772417"/>
              <a:gd name="connsiteX1" fmla="*/ 720620 w 772417"/>
              <a:gd name="connsiteY1" fmla="*/ 193137 h 772417"/>
              <a:gd name="connsiteX2" fmla="*/ 579281 w 772417"/>
              <a:gd name="connsiteY2" fmla="*/ 720619 h 772417"/>
              <a:gd name="connsiteX3" fmla="*/ 51799 w 772417"/>
              <a:gd name="connsiteY3" fmla="*/ 579281 h 772417"/>
              <a:gd name="connsiteX4" fmla="*/ 193137 w 772417"/>
              <a:gd name="connsiteY4" fmla="*/ 51798 h 772417"/>
              <a:gd name="connsiteX5" fmla="*/ 413083 w 772417"/>
              <a:gd name="connsiteY5" fmla="*/ 962 h 772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7" h="772417">
                <a:moveTo>
                  <a:pt x="413083" y="962"/>
                </a:moveTo>
                <a:cubicBezTo>
                  <a:pt x="536733" y="9701"/>
                  <a:pt x="653976" y="77706"/>
                  <a:pt x="720620" y="193137"/>
                </a:cubicBezTo>
                <a:cubicBezTo>
                  <a:pt x="827250" y="377826"/>
                  <a:pt x="763971" y="613989"/>
                  <a:pt x="579281" y="720619"/>
                </a:cubicBezTo>
                <a:cubicBezTo>
                  <a:pt x="394592" y="827250"/>
                  <a:pt x="158429" y="763970"/>
                  <a:pt x="51799" y="579281"/>
                </a:cubicBezTo>
                <a:cubicBezTo>
                  <a:pt x="-54832" y="394591"/>
                  <a:pt x="8448" y="158429"/>
                  <a:pt x="193137" y="51798"/>
                </a:cubicBezTo>
                <a:cubicBezTo>
                  <a:pt x="262396" y="11812"/>
                  <a:pt x="338893" y="-4281"/>
                  <a:pt x="413083" y="962"/>
                </a:cubicBezTo>
                <a:close/>
              </a:path>
            </a:pathLst>
          </a:custGeom>
          <a:solidFill>
            <a:schemeClr val="accent1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同方知网</a:t>
            </a:r>
            <a:endParaRPr lang="zh-CN" altLang="en-US" sz="11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0" name="MH_Other_4"/>
          <p:cNvSpPr/>
          <p:nvPr>
            <p:custDataLst>
              <p:tags r:id="rId2"/>
            </p:custDataLst>
          </p:nvPr>
        </p:nvSpPr>
        <p:spPr>
          <a:xfrm>
            <a:off x="3203848" y="1491630"/>
            <a:ext cx="506863" cy="507907"/>
          </a:xfrm>
          <a:custGeom>
            <a:avLst/>
            <a:gdLst>
              <a:gd name="connsiteX0" fmla="*/ 413083 w 772417"/>
              <a:gd name="connsiteY0" fmla="*/ 962 h 772417"/>
              <a:gd name="connsiteX1" fmla="*/ 720620 w 772417"/>
              <a:gd name="connsiteY1" fmla="*/ 193137 h 772417"/>
              <a:gd name="connsiteX2" fmla="*/ 579281 w 772417"/>
              <a:gd name="connsiteY2" fmla="*/ 720619 h 772417"/>
              <a:gd name="connsiteX3" fmla="*/ 51799 w 772417"/>
              <a:gd name="connsiteY3" fmla="*/ 579281 h 772417"/>
              <a:gd name="connsiteX4" fmla="*/ 193137 w 772417"/>
              <a:gd name="connsiteY4" fmla="*/ 51798 h 772417"/>
              <a:gd name="connsiteX5" fmla="*/ 413083 w 772417"/>
              <a:gd name="connsiteY5" fmla="*/ 962 h 772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7" h="772417">
                <a:moveTo>
                  <a:pt x="413083" y="962"/>
                </a:moveTo>
                <a:cubicBezTo>
                  <a:pt x="536733" y="9701"/>
                  <a:pt x="653976" y="77706"/>
                  <a:pt x="720620" y="193137"/>
                </a:cubicBezTo>
                <a:cubicBezTo>
                  <a:pt x="827250" y="377826"/>
                  <a:pt x="763971" y="613989"/>
                  <a:pt x="579281" y="720619"/>
                </a:cubicBezTo>
                <a:cubicBezTo>
                  <a:pt x="394592" y="827250"/>
                  <a:pt x="158429" y="763970"/>
                  <a:pt x="51799" y="579281"/>
                </a:cubicBezTo>
                <a:cubicBezTo>
                  <a:pt x="-54832" y="394591"/>
                  <a:pt x="8448" y="158429"/>
                  <a:pt x="193137" y="51798"/>
                </a:cubicBezTo>
                <a:cubicBezTo>
                  <a:pt x="262396" y="11812"/>
                  <a:pt x="338893" y="-4281"/>
                  <a:pt x="413083" y="962"/>
                </a:cubicBezTo>
                <a:close/>
              </a:path>
            </a:pathLst>
          </a:custGeom>
          <a:solidFill>
            <a:schemeClr val="accent1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启迪科服</a:t>
            </a:r>
            <a:endParaRPr lang="zh-CN" altLang="en-US" sz="11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" name="MH_Other_5"/>
          <p:cNvSpPr/>
          <p:nvPr>
            <p:custDataLst>
              <p:tags r:id="rId3"/>
            </p:custDataLst>
          </p:nvPr>
        </p:nvSpPr>
        <p:spPr>
          <a:xfrm>
            <a:off x="5357818" y="1713718"/>
            <a:ext cx="506863" cy="507906"/>
          </a:xfrm>
          <a:custGeom>
            <a:avLst/>
            <a:gdLst>
              <a:gd name="connsiteX0" fmla="*/ 413081 w 772416"/>
              <a:gd name="connsiteY0" fmla="*/ 962 h 772417"/>
              <a:gd name="connsiteX1" fmla="*/ 720618 w 772416"/>
              <a:gd name="connsiteY1" fmla="*/ 193137 h 772417"/>
              <a:gd name="connsiteX2" fmla="*/ 579280 w 772416"/>
              <a:gd name="connsiteY2" fmla="*/ 720619 h 772417"/>
              <a:gd name="connsiteX3" fmla="*/ 51797 w 772416"/>
              <a:gd name="connsiteY3" fmla="*/ 579281 h 772417"/>
              <a:gd name="connsiteX4" fmla="*/ 193136 w 772416"/>
              <a:gd name="connsiteY4" fmla="*/ 51798 h 772417"/>
              <a:gd name="connsiteX5" fmla="*/ 413081 w 772416"/>
              <a:gd name="connsiteY5" fmla="*/ 962 h 772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6" h="772417">
                <a:moveTo>
                  <a:pt x="413081" y="962"/>
                </a:moveTo>
                <a:cubicBezTo>
                  <a:pt x="536732" y="9701"/>
                  <a:pt x="653974" y="77706"/>
                  <a:pt x="720618" y="193137"/>
                </a:cubicBezTo>
                <a:cubicBezTo>
                  <a:pt x="827249" y="377826"/>
                  <a:pt x="763969" y="613989"/>
                  <a:pt x="579280" y="720619"/>
                </a:cubicBezTo>
                <a:cubicBezTo>
                  <a:pt x="394590" y="827250"/>
                  <a:pt x="158428" y="763970"/>
                  <a:pt x="51797" y="579281"/>
                </a:cubicBezTo>
                <a:cubicBezTo>
                  <a:pt x="-54833" y="394591"/>
                  <a:pt x="8446" y="158429"/>
                  <a:pt x="193136" y="51798"/>
                </a:cubicBezTo>
                <a:cubicBezTo>
                  <a:pt x="262394" y="11812"/>
                  <a:pt x="338891" y="-4281"/>
                  <a:pt x="413081" y="962"/>
                </a:cubicBezTo>
                <a:close/>
              </a:path>
            </a:pathLst>
          </a:custGeom>
          <a:solidFill>
            <a:schemeClr val="accent1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同方威视</a:t>
            </a:r>
            <a:endParaRPr lang="zh-CN" altLang="en-US" sz="11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MH_Other_6"/>
          <p:cNvSpPr/>
          <p:nvPr>
            <p:custDataLst>
              <p:tags r:id="rId4"/>
            </p:custDataLst>
          </p:nvPr>
        </p:nvSpPr>
        <p:spPr>
          <a:xfrm>
            <a:off x="2264937" y="4443958"/>
            <a:ext cx="506863" cy="507906"/>
          </a:xfrm>
          <a:custGeom>
            <a:avLst/>
            <a:gdLst>
              <a:gd name="connsiteX0" fmla="*/ 413081 w 772416"/>
              <a:gd name="connsiteY0" fmla="*/ 961 h 772416"/>
              <a:gd name="connsiteX1" fmla="*/ 720618 w 772416"/>
              <a:gd name="connsiteY1" fmla="*/ 193136 h 772416"/>
              <a:gd name="connsiteX2" fmla="*/ 579280 w 772416"/>
              <a:gd name="connsiteY2" fmla="*/ 720618 h 772416"/>
              <a:gd name="connsiteX3" fmla="*/ 51797 w 772416"/>
              <a:gd name="connsiteY3" fmla="*/ 579280 h 772416"/>
              <a:gd name="connsiteX4" fmla="*/ 193136 w 772416"/>
              <a:gd name="connsiteY4" fmla="*/ 51797 h 772416"/>
              <a:gd name="connsiteX5" fmla="*/ 413081 w 772416"/>
              <a:gd name="connsiteY5" fmla="*/ 961 h 77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6" h="772416">
                <a:moveTo>
                  <a:pt x="413081" y="961"/>
                </a:moveTo>
                <a:cubicBezTo>
                  <a:pt x="536732" y="9700"/>
                  <a:pt x="653974" y="77705"/>
                  <a:pt x="720618" y="193136"/>
                </a:cubicBezTo>
                <a:cubicBezTo>
                  <a:pt x="827249" y="377825"/>
                  <a:pt x="763969" y="613988"/>
                  <a:pt x="579280" y="720618"/>
                </a:cubicBezTo>
                <a:cubicBezTo>
                  <a:pt x="394590" y="827249"/>
                  <a:pt x="158428" y="763969"/>
                  <a:pt x="51797" y="579280"/>
                </a:cubicBezTo>
                <a:cubicBezTo>
                  <a:pt x="-54833" y="394590"/>
                  <a:pt x="8446" y="158428"/>
                  <a:pt x="193136" y="51797"/>
                </a:cubicBezTo>
                <a:cubicBezTo>
                  <a:pt x="262394" y="11811"/>
                  <a:pt x="338891" y="-4282"/>
                  <a:pt x="413081" y="961"/>
                </a:cubicBezTo>
                <a:close/>
              </a:path>
            </a:pathLst>
          </a:custGeom>
          <a:solidFill>
            <a:schemeClr val="accent1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辰安科技</a:t>
            </a:r>
            <a:endParaRPr lang="zh-CN" altLang="en-US" sz="11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MH_Other_7"/>
          <p:cNvSpPr/>
          <p:nvPr>
            <p:custDataLst>
              <p:tags r:id="rId5"/>
            </p:custDataLst>
          </p:nvPr>
        </p:nvSpPr>
        <p:spPr>
          <a:xfrm>
            <a:off x="5508104" y="3867894"/>
            <a:ext cx="506863" cy="507907"/>
          </a:xfrm>
          <a:custGeom>
            <a:avLst/>
            <a:gdLst>
              <a:gd name="connsiteX0" fmla="*/ 413082 w 772416"/>
              <a:gd name="connsiteY0" fmla="*/ 961 h 772415"/>
              <a:gd name="connsiteX1" fmla="*/ 720619 w 772416"/>
              <a:gd name="connsiteY1" fmla="*/ 193135 h 772415"/>
              <a:gd name="connsiteX2" fmla="*/ 579280 w 772416"/>
              <a:gd name="connsiteY2" fmla="*/ 720618 h 772415"/>
              <a:gd name="connsiteX3" fmla="*/ 51797 w 772416"/>
              <a:gd name="connsiteY3" fmla="*/ 579279 h 772415"/>
              <a:gd name="connsiteX4" fmla="*/ 193136 w 772416"/>
              <a:gd name="connsiteY4" fmla="*/ 51797 h 772415"/>
              <a:gd name="connsiteX5" fmla="*/ 413082 w 772416"/>
              <a:gd name="connsiteY5" fmla="*/ 961 h 77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6" h="772415">
                <a:moveTo>
                  <a:pt x="413082" y="961"/>
                </a:moveTo>
                <a:cubicBezTo>
                  <a:pt x="536732" y="9699"/>
                  <a:pt x="653975" y="77704"/>
                  <a:pt x="720619" y="193135"/>
                </a:cubicBezTo>
                <a:cubicBezTo>
                  <a:pt x="827249" y="377825"/>
                  <a:pt x="763970" y="613987"/>
                  <a:pt x="579280" y="720618"/>
                </a:cubicBezTo>
                <a:cubicBezTo>
                  <a:pt x="394591" y="827248"/>
                  <a:pt x="158428" y="763969"/>
                  <a:pt x="51797" y="579279"/>
                </a:cubicBezTo>
                <a:cubicBezTo>
                  <a:pt x="-54833" y="394590"/>
                  <a:pt x="8446" y="158427"/>
                  <a:pt x="193136" y="51797"/>
                </a:cubicBezTo>
                <a:cubicBezTo>
                  <a:pt x="262395" y="11810"/>
                  <a:pt x="338892" y="-4283"/>
                  <a:pt x="413082" y="961"/>
                </a:cubicBezTo>
                <a:close/>
              </a:path>
            </a:pathLst>
          </a:custGeom>
          <a:solidFill>
            <a:schemeClr val="accent1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赛尔网络</a:t>
            </a:r>
            <a:endParaRPr lang="zh-CN" altLang="en-US" sz="11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" name="MH_Other_8"/>
          <p:cNvSpPr/>
          <p:nvPr>
            <p:custDataLst>
              <p:tags r:id="rId6"/>
            </p:custDataLst>
          </p:nvPr>
        </p:nvSpPr>
        <p:spPr>
          <a:xfrm>
            <a:off x="5436096" y="2787774"/>
            <a:ext cx="507906" cy="507906"/>
          </a:xfrm>
          <a:custGeom>
            <a:avLst/>
            <a:gdLst>
              <a:gd name="connsiteX0" fmla="*/ 413083 w 772417"/>
              <a:gd name="connsiteY0" fmla="*/ 961 h 772415"/>
              <a:gd name="connsiteX1" fmla="*/ 720620 w 772417"/>
              <a:gd name="connsiteY1" fmla="*/ 193136 h 772415"/>
              <a:gd name="connsiteX2" fmla="*/ 579281 w 772417"/>
              <a:gd name="connsiteY2" fmla="*/ 720618 h 772415"/>
              <a:gd name="connsiteX3" fmla="*/ 51799 w 772417"/>
              <a:gd name="connsiteY3" fmla="*/ 579279 h 772415"/>
              <a:gd name="connsiteX4" fmla="*/ 193137 w 772417"/>
              <a:gd name="connsiteY4" fmla="*/ 51797 h 772415"/>
              <a:gd name="connsiteX5" fmla="*/ 413083 w 772417"/>
              <a:gd name="connsiteY5" fmla="*/ 961 h 77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7" h="772415">
                <a:moveTo>
                  <a:pt x="413083" y="961"/>
                </a:moveTo>
                <a:cubicBezTo>
                  <a:pt x="536733" y="9700"/>
                  <a:pt x="653976" y="77705"/>
                  <a:pt x="720620" y="193136"/>
                </a:cubicBezTo>
                <a:cubicBezTo>
                  <a:pt x="827250" y="377825"/>
                  <a:pt x="763971" y="613987"/>
                  <a:pt x="579281" y="720618"/>
                </a:cubicBezTo>
                <a:cubicBezTo>
                  <a:pt x="394592" y="827248"/>
                  <a:pt x="158429" y="763969"/>
                  <a:pt x="51799" y="579279"/>
                </a:cubicBezTo>
                <a:cubicBezTo>
                  <a:pt x="-54832" y="394590"/>
                  <a:pt x="8448" y="158428"/>
                  <a:pt x="193137" y="51797"/>
                </a:cubicBezTo>
                <a:cubicBezTo>
                  <a:pt x="262396" y="11811"/>
                  <a:pt x="338893" y="-4282"/>
                  <a:pt x="413083" y="961"/>
                </a:cubicBezTo>
                <a:close/>
              </a:path>
            </a:pathLst>
          </a:custGeom>
          <a:solidFill>
            <a:schemeClr val="accent1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清控核能</a:t>
            </a:r>
            <a:endParaRPr lang="zh-CN" altLang="en-US" sz="11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" name="MH_SubTitle_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486661" y="2071684"/>
            <a:ext cx="1085471" cy="38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</a:pPr>
            <a:endParaRPr lang="zh-CN" altLang="en-US" sz="105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0" name="MH_SubTitle_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714744" y="3428230"/>
            <a:ext cx="930293" cy="44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05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1" name="MH_SubTitle_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214942" y="2499536"/>
            <a:ext cx="357190" cy="92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 sz="105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35" name="MH_Title_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960722" y="2339962"/>
            <a:ext cx="1265237" cy="1265238"/>
          </a:xfrm>
          <a:prstGeom prst="ellipse">
            <a:avLst/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FFFFFF"/>
                </a:solidFill>
                <a:latin typeface="+mn-lt"/>
                <a:ea typeface="+mn-ea"/>
              </a:rPr>
              <a:t>Tsinghua</a:t>
            </a: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FFFFFF"/>
                </a:solidFill>
              </a:rPr>
              <a:t>Holdings</a:t>
            </a:r>
            <a:endParaRPr lang="en-US" altLang="zh-CN" sz="1400" b="1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41" name="MH_Other_11"/>
          <p:cNvSpPr/>
          <p:nvPr>
            <p:custDataLst>
              <p:tags r:id="rId11"/>
            </p:custDataLst>
          </p:nvPr>
        </p:nvSpPr>
        <p:spPr bwMode="auto">
          <a:xfrm>
            <a:off x="6072198" y="2571750"/>
            <a:ext cx="571504" cy="571504"/>
          </a:xfrm>
          <a:prstGeom prst="ellipse">
            <a:avLst/>
          </a:prstGeom>
          <a:gradFill flip="none" rotWithShape="1">
            <a:gsLst>
              <a:gs pos="0">
                <a:srgbClr val="4AB9F0">
                  <a:lumMod val="60000"/>
                  <a:lumOff val="40000"/>
                </a:srgbClr>
              </a:gs>
              <a:gs pos="0">
                <a:srgbClr val="9BD8F7"/>
              </a:gs>
              <a:gs pos="100000">
                <a:srgbClr val="4AB9F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 smtClean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亚都</a:t>
            </a:r>
            <a:endParaRPr lang="zh-CN" altLang="en-US" sz="1000" dirty="0">
              <a:solidFill>
                <a:srgbClr val="FFFFFF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4" name="MH_Other_11"/>
          <p:cNvSpPr/>
          <p:nvPr>
            <p:custDataLst>
              <p:tags r:id="rId12"/>
            </p:custDataLst>
          </p:nvPr>
        </p:nvSpPr>
        <p:spPr bwMode="auto">
          <a:xfrm>
            <a:off x="2771800" y="2355726"/>
            <a:ext cx="720080" cy="504056"/>
          </a:xfrm>
          <a:prstGeom prst="ellipse">
            <a:avLst/>
          </a:prstGeom>
          <a:gradFill flip="none" rotWithShape="1">
            <a:gsLst>
              <a:gs pos="0">
                <a:srgbClr val="4AB9F0">
                  <a:lumMod val="60000"/>
                  <a:lumOff val="40000"/>
                </a:srgbClr>
              </a:gs>
              <a:gs pos="0">
                <a:srgbClr val="9BD8F7"/>
              </a:gs>
              <a:gs pos="100000">
                <a:srgbClr val="4AB9F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 smtClean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紫光古汉</a:t>
            </a:r>
            <a:endParaRPr lang="zh-CN" altLang="en-US" sz="1000" dirty="0">
              <a:solidFill>
                <a:srgbClr val="FFFFFF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MH_Title_1"/>
          <p:cNvSpPr/>
          <p:nvPr>
            <p:custDataLst>
              <p:tags r:id="rId13"/>
            </p:custDataLst>
          </p:nvPr>
        </p:nvSpPr>
        <p:spPr bwMode="auto">
          <a:xfrm>
            <a:off x="2571736" y="1071552"/>
            <a:ext cx="642942" cy="644046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启迪之星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MH_Title_1"/>
          <p:cNvSpPr/>
          <p:nvPr>
            <p:custDataLst>
              <p:tags r:id="rId14"/>
            </p:custDataLst>
          </p:nvPr>
        </p:nvSpPr>
        <p:spPr bwMode="auto">
          <a:xfrm>
            <a:off x="4644008" y="1573898"/>
            <a:ext cx="648072" cy="637812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</a:t>
            </a:r>
            <a:endParaRPr lang="zh-CN" altLang="en-US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MH_Title_1"/>
          <p:cNvSpPr/>
          <p:nvPr>
            <p:custDataLst>
              <p:tags r:id="rId15"/>
            </p:custDataLst>
          </p:nvPr>
        </p:nvSpPr>
        <p:spPr bwMode="auto">
          <a:xfrm>
            <a:off x="3203848" y="2859782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博奥生物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MH_Title_1"/>
          <p:cNvSpPr/>
          <p:nvPr>
            <p:custDataLst>
              <p:tags r:id="rId16"/>
            </p:custDataLst>
          </p:nvPr>
        </p:nvSpPr>
        <p:spPr bwMode="auto">
          <a:xfrm>
            <a:off x="6876256" y="2571750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泽华化工</a:t>
            </a:r>
            <a:endParaRPr lang="zh-CN" altLang="en-US" sz="7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MH_Other_10"/>
          <p:cNvSpPr/>
          <p:nvPr>
            <p:custDataLst>
              <p:tags r:id="rId17"/>
            </p:custDataLst>
          </p:nvPr>
        </p:nvSpPr>
        <p:spPr bwMode="auto">
          <a:xfrm>
            <a:off x="6156176" y="2139702"/>
            <a:ext cx="665855" cy="30581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 smtClean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北控清洁</a:t>
            </a:r>
            <a:endParaRPr lang="zh-CN" altLang="en-US" sz="1050" dirty="0">
              <a:solidFill>
                <a:srgbClr val="FFFFFF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1" name="MH_Other_10"/>
          <p:cNvSpPr/>
          <p:nvPr>
            <p:custDataLst>
              <p:tags r:id="rId18"/>
            </p:custDataLst>
          </p:nvPr>
        </p:nvSpPr>
        <p:spPr bwMode="auto">
          <a:xfrm>
            <a:off x="4788024" y="987574"/>
            <a:ext cx="720080" cy="50063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 smtClean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汽车产业</a:t>
            </a:r>
            <a:endParaRPr lang="zh-CN" altLang="en-US" sz="1050" dirty="0">
              <a:solidFill>
                <a:srgbClr val="FFFFFF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4" name="MH_Other_10"/>
          <p:cNvSpPr/>
          <p:nvPr>
            <p:custDataLst>
              <p:tags r:id="rId19"/>
            </p:custDataLst>
          </p:nvPr>
        </p:nvSpPr>
        <p:spPr bwMode="auto">
          <a:xfrm>
            <a:off x="3275856" y="915566"/>
            <a:ext cx="576063" cy="39015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dirty="0" smtClean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启迪创投</a:t>
            </a:r>
            <a:endParaRPr lang="zh-CN" altLang="en-US" sz="800" dirty="0">
              <a:solidFill>
                <a:srgbClr val="FFFFFF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9" name="MH_Title_1"/>
          <p:cNvSpPr/>
          <p:nvPr>
            <p:custDataLst>
              <p:tags r:id="rId20"/>
            </p:custDataLst>
          </p:nvPr>
        </p:nvSpPr>
        <p:spPr>
          <a:xfrm>
            <a:off x="2127724" y="1995686"/>
            <a:ext cx="500061" cy="50067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诚志科技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7072330" y="3856858"/>
            <a:ext cx="500061" cy="500678"/>
            <a:chOff x="3929063" y="3109913"/>
            <a:chExt cx="1285875" cy="1287462"/>
          </a:xfrm>
        </p:grpSpPr>
        <p:sp>
          <p:nvSpPr>
            <p:cNvPr id="112" name="MH_Title_1"/>
            <p:cNvSpPr/>
            <p:nvPr>
              <p:custDataLst>
                <p:tags r:id="rId40"/>
              </p:custDataLst>
            </p:nvPr>
          </p:nvSpPr>
          <p:spPr>
            <a:xfrm>
              <a:off x="3929063" y="3109913"/>
              <a:ext cx="1285875" cy="128746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清控阳光</a:t>
              </a:r>
              <a:endPara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MH_Other_1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4002088" y="3148013"/>
              <a:ext cx="1128712" cy="604837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115" name="MH_Title_1"/>
          <p:cNvSpPr/>
          <p:nvPr>
            <p:custDataLst>
              <p:tags r:id="rId21"/>
            </p:custDataLst>
          </p:nvPr>
        </p:nvSpPr>
        <p:spPr>
          <a:xfrm>
            <a:off x="7020272" y="3291830"/>
            <a:ext cx="500061" cy="50067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启迪桑德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MH_Title_1"/>
          <p:cNvSpPr/>
          <p:nvPr>
            <p:custDataLst>
              <p:tags r:id="rId22"/>
            </p:custDataLst>
          </p:nvPr>
        </p:nvSpPr>
        <p:spPr>
          <a:xfrm>
            <a:off x="3851920" y="1923678"/>
            <a:ext cx="432048" cy="36004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清控</a:t>
            </a:r>
            <a:endParaRPr lang="en-US" altLang="zh-CN" sz="12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科创</a:t>
            </a:r>
            <a:endParaRPr lang="zh-CN" altLang="en-US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MH_Title_1"/>
          <p:cNvSpPr/>
          <p:nvPr>
            <p:custDataLst>
              <p:tags r:id="rId23"/>
            </p:custDataLst>
          </p:nvPr>
        </p:nvSpPr>
        <p:spPr>
          <a:xfrm>
            <a:off x="2848373" y="4083918"/>
            <a:ext cx="571499" cy="57220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清华</a:t>
            </a:r>
            <a:endParaRPr lang="en-US" altLang="zh-CN" sz="105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紫光</a:t>
            </a:r>
            <a:endParaRPr lang="zh-CN" altLang="en-US" sz="105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MH_Title_1"/>
          <p:cNvSpPr/>
          <p:nvPr>
            <p:custDataLst>
              <p:tags r:id="rId24"/>
            </p:custDataLst>
          </p:nvPr>
        </p:nvSpPr>
        <p:spPr>
          <a:xfrm>
            <a:off x="3568453" y="3507854"/>
            <a:ext cx="571499" cy="57220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世纪互联</a:t>
            </a:r>
            <a:endParaRPr lang="zh-CN" altLang="en-US" sz="105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MH_Title_1"/>
          <p:cNvSpPr/>
          <p:nvPr>
            <p:custDataLst>
              <p:tags r:id="rId25"/>
            </p:custDataLst>
          </p:nvPr>
        </p:nvSpPr>
        <p:spPr>
          <a:xfrm>
            <a:off x="6084168" y="3291830"/>
            <a:ext cx="570359" cy="57606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清控</a:t>
            </a:r>
            <a:endParaRPr lang="en-US" altLang="zh-CN" sz="105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人居</a:t>
            </a:r>
            <a:endParaRPr lang="zh-CN" altLang="en-US" sz="105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MH_Title_1"/>
          <p:cNvSpPr/>
          <p:nvPr>
            <p:custDataLst>
              <p:tags r:id="rId26"/>
            </p:custDataLst>
          </p:nvPr>
        </p:nvSpPr>
        <p:spPr>
          <a:xfrm>
            <a:off x="3923928" y="1135450"/>
            <a:ext cx="571499" cy="57220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启迪金控</a:t>
            </a:r>
            <a:endParaRPr lang="zh-CN" altLang="en-US" sz="105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MH_Title_1"/>
          <p:cNvSpPr/>
          <p:nvPr>
            <p:custDataLst>
              <p:tags r:id="rId27"/>
            </p:custDataLst>
          </p:nvPr>
        </p:nvSpPr>
        <p:spPr bwMode="auto">
          <a:xfrm>
            <a:off x="3419872" y="4371950"/>
            <a:ext cx="571504" cy="571504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</a:t>
            </a:r>
            <a:endParaRPr lang="en-US" altLang="zh-CN" sz="10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MH_Title_1"/>
          <p:cNvSpPr/>
          <p:nvPr>
            <p:custDataLst>
              <p:tags r:id="rId28"/>
            </p:custDataLst>
          </p:nvPr>
        </p:nvSpPr>
        <p:spPr bwMode="auto">
          <a:xfrm>
            <a:off x="4716016" y="4443958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慕华教育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MH_Title_1"/>
          <p:cNvSpPr/>
          <p:nvPr>
            <p:custDataLst>
              <p:tags r:id="rId29"/>
            </p:custDataLst>
          </p:nvPr>
        </p:nvSpPr>
        <p:spPr bwMode="auto">
          <a:xfrm>
            <a:off x="6929454" y="1643056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清华同方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MH_SubTitle_3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3643306" y="2500312"/>
            <a:ext cx="357190" cy="92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 sz="105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64" name="副标题 2"/>
          <p:cNvSpPr txBox="1">
            <a:spLocks/>
          </p:cNvSpPr>
          <p:nvPr/>
        </p:nvSpPr>
        <p:spPr>
          <a:xfrm>
            <a:off x="395536" y="1131590"/>
            <a:ext cx="1656184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Technique Service</a:t>
            </a:r>
            <a:endParaRPr lang="zh-CN" altLang="en-US" dirty="0"/>
          </a:p>
        </p:txBody>
      </p:sp>
      <p:sp>
        <p:nvSpPr>
          <p:cNvPr id="65" name="副标题 2"/>
          <p:cNvSpPr txBox="1">
            <a:spLocks/>
          </p:cNvSpPr>
          <p:nvPr/>
        </p:nvSpPr>
        <p:spPr>
          <a:xfrm>
            <a:off x="7380312" y="993844"/>
            <a:ext cx="1571636" cy="785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Advanced</a:t>
            </a:r>
          </a:p>
          <a:p>
            <a:r>
              <a:rPr lang="en-US" altLang="zh-CN" dirty="0" smtClean="0"/>
              <a:t>manufacture</a:t>
            </a:r>
            <a:endParaRPr lang="zh-CN" altLang="en-US" dirty="0"/>
          </a:p>
        </p:txBody>
      </p:sp>
      <p:sp>
        <p:nvSpPr>
          <p:cNvPr id="66" name="副标题 2"/>
          <p:cNvSpPr txBox="1">
            <a:spLocks/>
          </p:cNvSpPr>
          <p:nvPr/>
        </p:nvSpPr>
        <p:spPr>
          <a:xfrm>
            <a:off x="395536" y="2356866"/>
            <a:ext cx="2000232" cy="502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sz="1800" dirty="0" smtClean="0"/>
              <a:t>Medical</a:t>
            </a:r>
          </a:p>
          <a:p>
            <a:r>
              <a:rPr lang="en-US" altLang="zh-CN" sz="1800" dirty="0" smtClean="0"/>
              <a:t>Healthcare</a:t>
            </a:r>
            <a:endParaRPr lang="zh-CN" altLang="en-US" sz="1800" dirty="0"/>
          </a:p>
        </p:txBody>
      </p:sp>
      <p:sp>
        <p:nvSpPr>
          <p:cNvPr id="67" name="副标题 2"/>
          <p:cNvSpPr txBox="1">
            <a:spLocks/>
          </p:cNvSpPr>
          <p:nvPr/>
        </p:nvSpPr>
        <p:spPr>
          <a:xfrm>
            <a:off x="395536" y="4299942"/>
            <a:ext cx="2232248" cy="627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sz="1800" dirty="0" smtClean="0"/>
              <a:t>TMT</a:t>
            </a:r>
          </a:p>
        </p:txBody>
      </p:sp>
      <p:sp>
        <p:nvSpPr>
          <p:cNvPr id="68" name="副标题 2"/>
          <p:cNvSpPr txBox="1">
            <a:spLocks/>
          </p:cNvSpPr>
          <p:nvPr/>
        </p:nvSpPr>
        <p:spPr>
          <a:xfrm>
            <a:off x="7452320" y="4083918"/>
            <a:ext cx="2077972" cy="9321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sz="1800" dirty="0" smtClean="0"/>
              <a:t>Education</a:t>
            </a:r>
          </a:p>
          <a:p>
            <a:r>
              <a:rPr lang="en-US" altLang="zh-CN" sz="1800" dirty="0" smtClean="0"/>
              <a:t>Entertainment</a:t>
            </a:r>
          </a:p>
          <a:p>
            <a:r>
              <a:rPr lang="en-US" altLang="zh-CN" sz="1800" dirty="0" smtClean="0"/>
              <a:t>Media</a:t>
            </a:r>
            <a:endParaRPr lang="zh-CN" altLang="en-US" sz="1800" dirty="0"/>
          </a:p>
        </p:txBody>
      </p:sp>
      <p:sp>
        <p:nvSpPr>
          <p:cNvPr id="70" name="副标题 2"/>
          <p:cNvSpPr txBox="1">
            <a:spLocks/>
          </p:cNvSpPr>
          <p:nvPr/>
        </p:nvSpPr>
        <p:spPr>
          <a:xfrm>
            <a:off x="7452320" y="2500312"/>
            <a:ext cx="1785918" cy="7858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sz="2000" dirty="0" smtClean="0"/>
              <a:t>Environment Energy</a:t>
            </a:r>
          </a:p>
          <a:p>
            <a:r>
              <a:rPr lang="en-US" altLang="zh-CN" sz="2000" dirty="0" smtClean="0"/>
              <a:t>Material</a:t>
            </a:r>
            <a:endParaRPr lang="zh-CN" altLang="en-US" sz="2000" dirty="0"/>
          </a:p>
        </p:txBody>
      </p:sp>
      <p:sp>
        <p:nvSpPr>
          <p:cNvPr id="50" name="MH_Title_1"/>
          <p:cNvSpPr/>
          <p:nvPr>
            <p:custDataLst>
              <p:tags r:id="rId31"/>
            </p:custDataLst>
          </p:nvPr>
        </p:nvSpPr>
        <p:spPr bwMode="auto">
          <a:xfrm>
            <a:off x="5436096" y="4443958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中文在线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MH_Title_1"/>
          <p:cNvSpPr/>
          <p:nvPr>
            <p:custDataLst>
              <p:tags r:id="rId32"/>
            </p:custDataLst>
          </p:nvPr>
        </p:nvSpPr>
        <p:spPr bwMode="auto">
          <a:xfrm>
            <a:off x="5580112" y="1131590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精密</a:t>
            </a:r>
            <a:endParaRPr lang="en-US" altLang="zh-CN" sz="10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仪器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MH_Title_1"/>
          <p:cNvSpPr/>
          <p:nvPr>
            <p:custDataLst>
              <p:tags r:id="rId33"/>
            </p:custDataLst>
          </p:nvPr>
        </p:nvSpPr>
        <p:spPr bwMode="auto">
          <a:xfrm>
            <a:off x="2411760" y="3219822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生物科技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MH_Title_1"/>
          <p:cNvSpPr/>
          <p:nvPr>
            <p:custDataLst>
              <p:tags r:id="rId34"/>
            </p:custDataLst>
          </p:nvPr>
        </p:nvSpPr>
        <p:spPr bwMode="auto">
          <a:xfrm>
            <a:off x="1907704" y="2683263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长庚医院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MH_Title_1"/>
          <p:cNvSpPr/>
          <p:nvPr>
            <p:custDataLst>
              <p:tags r:id="rId35"/>
            </p:custDataLst>
          </p:nvPr>
        </p:nvSpPr>
        <p:spPr bwMode="auto">
          <a:xfrm>
            <a:off x="5004048" y="3363838"/>
            <a:ext cx="535806" cy="536559"/>
          </a:xfrm>
          <a:prstGeom prst="ellipse">
            <a:avLst/>
          </a:prstGeom>
          <a:gradFill flip="none" rotWithShape="1">
            <a:gsLst>
              <a:gs pos="0">
                <a:srgbClr val="78CBF4"/>
              </a:gs>
              <a:gs pos="100000">
                <a:srgbClr val="008EC0"/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巨人教育</a:t>
            </a:r>
            <a:endParaRPr lang="zh-CN" altLang="en-US" sz="1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MH_Title_1"/>
          <p:cNvSpPr/>
          <p:nvPr>
            <p:custDataLst>
              <p:tags r:id="rId36"/>
            </p:custDataLst>
          </p:nvPr>
        </p:nvSpPr>
        <p:spPr>
          <a:xfrm>
            <a:off x="6228184" y="4227934"/>
            <a:ext cx="571499" cy="57220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学大教育</a:t>
            </a:r>
            <a:endParaRPr lang="zh-CN" altLang="en-US" sz="105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MH_Other_6"/>
          <p:cNvSpPr/>
          <p:nvPr>
            <p:custDataLst>
              <p:tags r:id="rId37"/>
            </p:custDataLst>
          </p:nvPr>
        </p:nvSpPr>
        <p:spPr>
          <a:xfrm>
            <a:off x="3993129" y="4011910"/>
            <a:ext cx="506863" cy="588298"/>
          </a:xfrm>
          <a:custGeom>
            <a:avLst/>
            <a:gdLst>
              <a:gd name="connsiteX0" fmla="*/ 413081 w 772416"/>
              <a:gd name="connsiteY0" fmla="*/ 961 h 772416"/>
              <a:gd name="connsiteX1" fmla="*/ 720618 w 772416"/>
              <a:gd name="connsiteY1" fmla="*/ 193136 h 772416"/>
              <a:gd name="connsiteX2" fmla="*/ 579280 w 772416"/>
              <a:gd name="connsiteY2" fmla="*/ 720618 h 772416"/>
              <a:gd name="connsiteX3" fmla="*/ 51797 w 772416"/>
              <a:gd name="connsiteY3" fmla="*/ 579280 h 772416"/>
              <a:gd name="connsiteX4" fmla="*/ 193136 w 772416"/>
              <a:gd name="connsiteY4" fmla="*/ 51797 h 772416"/>
              <a:gd name="connsiteX5" fmla="*/ 413081 w 772416"/>
              <a:gd name="connsiteY5" fmla="*/ 961 h 77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6" h="772416">
                <a:moveTo>
                  <a:pt x="413081" y="961"/>
                </a:moveTo>
                <a:cubicBezTo>
                  <a:pt x="536732" y="9700"/>
                  <a:pt x="653974" y="77705"/>
                  <a:pt x="720618" y="193136"/>
                </a:cubicBezTo>
                <a:cubicBezTo>
                  <a:pt x="827249" y="377825"/>
                  <a:pt x="763969" y="613988"/>
                  <a:pt x="579280" y="720618"/>
                </a:cubicBezTo>
                <a:cubicBezTo>
                  <a:pt x="394590" y="827249"/>
                  <a:pt x="158428" y="763969"/>
                  <a:pt x="51797" y="579280"/>
                </a:cubicBezTo>
                <a:cubicBezTo>
                  <a:pt x="-54833" y="394590"/>
                  <a:pt x="8446" y="158428"/>
                  <a:pt x="193136" y="51797"/>
                </a:cubicBezTo>
                <a:cubicBezTo>
                  <a:pt x="262394" y="11811"/>
                  <a:pt x="338891" y="-4282"/>
                  <a:pt x="413081" y="961"/>
                </a:cubicBezTo>
                <a:close/>
              </a:path>
            </a:pathLst>
          </a:custGeom>
          <a:solidFill>
            <a:schemeClr val="accent1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国信灵通</a:t>
            </a:r>
            <a:endParaRPr lang="zh-CN" altLang="en-US" sz="11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8" name="MH_Other_6"/>
          <p:cNvSpPr/>
          <p:nvPr>
            <p:custDataLst>
              <p:tags r:id="rId38"/>
            </p:custDataLst>
          </p:nvPr>
        </p:nvSpPr>
        <p:spPr>
          <a:xfrm>
            <a:off x="1619672" y="3435846"/>
            <a:ext cx="506863" cy="588298"/>
          </a:xfrm>
          <a:custGeom>
            <a:avLst/>
            <a:gdLst>
              <a:gd name="connsiteX0" fmla="*/ 413081 w 772416"/>
              <a:gd name="connsiteY0" fmla="*/ 961 h 772416"/>
              <a:gd name="connsiteX1" fmla="*/ 720618 w 772416"/>
              <a:gd name="connsiteY1" fmla="*/ 193136 h 772416"/>
              <a:gd name="connsiteX2" fmla="*/ 579280 w 772416"/>
              <a:gd name="connsiteY2" fmla="*/ 720618 h 772416"/>
              <a:gd name="connsiteX3" fmla="*/ 51797 w 772416"/>
              <a:gd name="connsiteY3" fmla="*/ 579280 h 772416"/>
              <a:gd name="connsiteX4" fmla="*/ 193136 w 772416"/>
              <a:gd name="connsiteY4" fmla="*/ 51797 h 772416"/>
              <a:gd name="connsiteX5" fmla="*/ 413081 w 772416"/>
              <a:gd name="connsiteY5" fmla="*/ 961 h 77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6" h="772416">
                <a:moveTo>
                  <a:pt x="413081" y="961"/>
                </a:moveTo>
                <a:cubicBezTo>
                  <a:pt x="536732" y="9700"/>
                  <a:pt x="653974" y="77705"/>
                  <a:pt x="720618" y="193136"/>
                </a:cubicBezTo>
                <a:cubicBezTo>
                  <a:pt x="827249" y="377825"/>
                  <a:pt x="763969" y="613988"/>
                  <a:pt x="579280" y="720618"/>
                </a:cubicBezTo>
                <a:cubicBezTo>
                  <a:pt x="394590" y="827249"/>
                  <a:pt x="158428" y="763969"/>
                  <a:pt x="51797" y="579280"/>
                </a:cubicBezTo>
                <a:cubicBezTo>
                  <a:pt x="-54833" y="394590"/>
                  <a:pt x="8446" y="158428"/>
                  <a:pt x="193136" y="51797"/>
                </a:cubicBezTo>
                <a:cubicBezTo>
                  <a:pt x="262394" y="11811"/>
                  <a:pt x="338891" y="-4282"/>
                  <a:pt x="413081" y="961"/>
                </a:cubicBezTo>
                <a:close/>
              </a:path>
            </a:pathLst>
          </a:custGeom>
          <a:solidFill>
            <a:schemeClr val="accent1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基因技术</a:t>
            </a:r>
            <a:endParaRPr lang="zh-CN" altLang="en-US" sz="11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9" name="MH_Title_1"/>
          <p:cNvSpPr/>
          <p:nvPr>
            <p:custDataLst>
              <p:tags r:id="rId39"/>
            </p:custDataLst>
          </p:nvPr>
        </p:nvSpPr>
        <p:spPr>
          <a:xfrm>
            <a:off x="6232749" y="1131590"/>
            <a:ext cx="571499" cy="57220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高端制造</a:t>
            </a:r>
            <a:endParaRPr lang="zh-CN" altLang="en-US" sz="105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91"/>
            <a:ext cx="9144000" cy="512911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47167" y="2246298"/>
            <a:ext cx="6776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 </a:t>
            </a:r>
            <a:r>
              <a:rPr lang="en-US" altLang="zh-CN" sz="3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Tusstar</a:t>
            </a:r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 Venture Capital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8"/>
          <p:cNvSpPr>
            <a:spLocks noGrp="1"/>
          </p:cNvSpPr>
          <p:nvPr>
            <p:ph type="title" idx="4294967295"/>
          </p:nvPr>
        </p:nvSpPr>
        <p:spPr>
          <a:xfrm>
            <a:off x="312935" y="195486"/>
            <a:ext cx="4835129" cy="774402"/>
          </a:xfrm>
        </p:spPr>
        <p:txBody>
          <a:bodyPr>
            <a:noAutofit/>
          </a:bodyPr>
          <a:lstStyle/>
          <a:p>
            <a:pPr marL="228600" indent="-228600"/>
            <a:r>
              <a:rPr lang="en-US" altLang="zh-CN" sz="2800" dirty="0" err="1" smtClean="0">
                <a:solidFill>
                  <a:srgbClr val="FFF21A"/>
                </a:solidFill>
                <a:latin typeface="+mj-ea"/>
                <a:ea typeface="+mj-ea"/>
              </a:rPr>
              <a:t>TusStar</a:t>
            </a:r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 </a:t>
            </a:r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VC</a:t>
            </a:r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 </a:t>
            </a:r>
            <a:endParaRPr lang="zh-CN" altLang="en-US" sz="2800" dirty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3" name="标题 8"/>
          <p:cNvSpPr txBox="1">
            <a:spLocks/>
          </p:cNvSpPr>
          <p:nvPr/>
        </p:nvSpPr>
        <p:spPr>
          <a:xfrm>
            <a:off x="642910" y="1357304"/>
            <a:ext cx="6429388" cy="774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The</a:t>
            </a:r>
            <a:r>
              <a:rPr kumimoji="0" lang="en-US" altLang="zh-CN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 Earliest Incubator+VC:1999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5" name="标题 8"/>
          <p:cNvSpPr txBox="1">
            <a:spLocks/>
          </p:cNvSpPr>
          <p:nvPr/>
        </p:nvSpPr>
        <p:spPr>
          <a:xfrm>
            <a:off x="2786048" y="2214560"/>
            <a:ext cx="4857786" cy="774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Most</a:t>
            </a:r>
            <a:r>
              <a:rPr kumimoji="0" lang="en-US" altLang="zh-CN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 Focus: High-Tech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7" name="标题 8"/>
          <p:cNvSpPr txBox="1">
            <a:spLocks/>
          </p:cNvSpPr>
          <p:nvPr/>
        </p:nvSpPr>
        <p:spPr>
          <a:xfrm>
            <a:off x="3786214" y="3143254"/>
            <a:ext cx="5429256" cy="774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The Warmest:</a:t>
            </a:r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  <a:cs typeface="+mj-cs"/>
              </a:rPr>
              <a:t> Mission Drive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357126" y="285735"/>
            <a:ext cx="8786874" cy="75009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smtClean="0">
                <a:solidFill>
                  <a:srgbClr val="FFF21A"/>
                </a:solidFill>
                <a:latin typeface="+mj-ea"/>
                <a:ea typeface="+mj-ea"/>
                <a:cs typeface="+mj-cs"/>
              </a:rPr>
              <a:t>Investment Map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21A"/>
              </a:soli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098" name="AutoShape 2" descr="data:image/jpeg;base64,/9j/4AAQSkZJRgABAQEAAQABAAD/2wBDAAMCAgMCAgMDAwMEAwMEBQgFBQQEBQoHBwYIDAoMDAsKCwsNDhIQDQ4RDgsLEBYQERMUFRUVDA8XGBYUGBIUFRT/2wBDAQMEBAUEBQkFBQkUDQsNFBQUFBQUFBQUFBQUFBQUFBQUFBQUFBQUFBQUFBQUFBQUFBQUFBQUFBQUFBQUFBQUFBT/wAARCADcAVwDASIAAhEBAxEB/8QAHQAAAQQDAQEAAAAAAAAAAAAABQQGBwgCAwkAAf/EAFAQAAEDAwIEBAMECAIGBwUJAAECAwQABREGIQcSMUEIE1FhInGBFDKRoRUjQlKxwdHwFnIkM2KS0uEXJVOCg6PCCUNjsvEYNXOTlKKzw9P/xAAcAQACAgMBAQAAAAAAAAAAAAAEBQMGAQIHAAj/xAA5EQABBAEDAwIDBgUEAgMBAAABAAIDEQQFITESQVEGYRNxgRQikaGx8DLB0eHxBxUjQhYkJTNDcv/aAAwDAQACEQMRAD8A5VV6vV6vLy9Xq9WTaOdYHrXl5YgZrMDNHItuQprBHahbjHI4pI3wcdDWQtCVrQjNLWYDz6coaWtPqlJNKbFbhcbkwwvZKlb/ACqfLFpyOxHbQllOAMYxWyiJUE2yZJs76lsny3McpyP7/s18UVSHi658ayckqGc0/eKmm2rXcWX2k8geHxAetMpts8yQE5Sep9KmaL3QkjyNl9bbzjbHy2/hT40nqeFZrJNgyLciSqQCA6SCU5HfO/8AGmqxH9qWxWVKUoKRygHY+tEhl7FLnylu4XhC5wdsgjcUpjQghISkYApUwypAJA5sb8vrUursGkHOGEeY2+pN/CgFtFW5PfI9KKaxK5JyAd1Egt4eAStORnOKXtQs9qWfZVtoBbb8xWcYBxt60VYge1FtjSuXJocoQ3a0qdS4U/GkYBz/AH61LHDXiveOG9nlx4KELakHHx5+E460yG4jgkIQGiWynJXnod9v4fjR563eVGjIxglPMaKbAHA2ErlzHMc2juhtynPXy6SZ0xAdfkL51qxgk18XbWZ7ZQVFGU8vKdgaVxYy1rcStrkShWEKz94b7/w/GlSoxQhakJ5lBJKU+px0qdseyAfOerY7oSnTbsZoJbb5209CnelUDQtw1KC3Et78zkPMQ0gnB+lGLPDmTAkssrS5jKkjcJ+Z6Yq9/hDf0s3onypCoirmFKDxVgkmvSRhjOoNtYiyHPmEbngHyuecnTsqNJVHejONvJOChScEfMVpc04y08Hnzh0DASg5OKtV4uo9rm64H+H0tKcQ2TITHxnHY4H1qtjjLglBBay2Rkrz0PpisiIFocRytPtLutzWuG22yCPMDBS2gIH50MNrShS1BJys5JJzk07lRAe34UjbircU4Ft+WEqwk5+8PWtXRWiI8mgaTVkW0LQpKhlJGDSJVuDKQlKcAbCnhLgqQ0tSEc6gMhPrSZm1OSmwpTfl7fFn9mhzDujmZdNsnZNu3QW5FyityUBTRdSVHvjIzV6tO6Ls8fTMVMWOwGC0PupGOlUrnsiLhLDfmknClnsPWnDauJ+p7NBVAj3FwMKSUgK3xt2oKaAu2Cc4maI7LhsU3uONgttu1/OFvKSlW6wjGEnuOvyqNnonXY/in+tOa6mTLuLypGXFEklxRzk0Mfje1DmOhSYMnLjflSRwo4U2e9WJU2WlMh1RPwE5CPpUYcTtORrDqeVEi48kYUEjtnO35URsGq7tp5t4QnlMJWcFHUHcDPzpuXeRInyHZDylPPLPMSo7k0IWEG03ZMCAO6b62sDFJXGs/SirjRKRkYOOlI3kEEDGahLUWx6QLRmtQbKlYAJPtSxxus7c8iLMQ46nmQP7zURCKa60OcbUhRSoYI9a1UVvUpmY+FNJwKGKFRqYFY16vV6vLZer1er1eXl6vV6vV5eXqzRlJBrwQcZxtX0DNeWCUQRdHvKLY2ztmk6Rk+9Ytoxk/WlCG9yKkAULilEF1cR9t1s8q0HIPvUt2Hi2zGhJTJiqL6U4ykjBqJmWwkAClrccLHKalDbQj5KTl1Tqp/Vk0Oup8tpGQhA7D3pAxFChkY/l/wAv73rVHY6bUQYiDzEL35k9MUUxqVyyd7WbMUgjIxRGPGz2rfDQDstII+VFoNkQSpbJ5io5UkmjmR3wkcuQG31JLGh57UfjQj9gGx+/ivjNsJCm1JI5hykd6ckSwOQrG1zMuIb5zyqUnr9aYRRJBk5QAG/dB48HONqJMQQBuK3OWxEptKFg8oPNscb/ANmiTbHMenWjGx0lMs4I5SaPE5lpQBuo4opeYwauDrIGQzhvb1Awfzqy/BHwlW7V1oiahu76xIWgKZbSrASNyMjv170wOLHC6Dws1U/Hmuv3IPZcYbThAO+/Ov59gN89RRUbWutgIsc+yVTyvZ0SkHpPHufx9udlFFuskq5u+XFYW8rGTyjYD1J7D3op+i7fac/anBPkj/3MdX6tP+Zff5J/Gtsm5yJKFMtBESIpXN9ljpCG8+pxuo+6iT70iXDDra0KBwpJScehFShrW8CyhTI95+8aHgc/Ur7MuD0xvykhMeOOjLI5U/X1Pucmvtpuk+yveZClPxFHqWVlOfwr0aAmM0htIPKnpmvkm2IloShYOEqChg9/7Nepx37rHVGD09ku1Wl5rUkl9Lqwt0pkIcKjzYWkLG/yUK1h+HdAG7ggsPnpLZTuf86e/wAxg/OnBqaCZFksNwCclyOplZH77ayMH/ulFNNVqQ5LS/hXmhPIN9sf2ale0tdtwd/xQ8ErZIxZoixY5sf4Xy56ckW5CXSEvRl/ckNHmbV9ex9jg+1C1RVED4Sc+1SHY7BcbSj7VLeRa7c7gqEsZDyfRLRBK/Y4wPUVPuspnDV7hiy1YVQWLspAEZWUpUhw9Cc/dPqT071gwXWxF/v8FgZ5ZtYPvx9ODuqlrsaICAuefLURlLA++fQn90fOhc1RkDlCQ20OiE9KPagskuO++zcW3EPLG/Md1A9we4PrQlMJLDSUIB5UjAzQz20emqTWGUOaHl1n8vogEiD1wKHuw+RYVjoc045lvRIKCoH4FZGPWl2ntKvarvsS1xh+ukuBAJ7ZoN0dpszIocqP7tbvLfVgbEZoHJh9dqu3xI8EDmn9GqvkWYXp7EfmcQo7KHXaqju2Z1+YIyE87qlcgA7mgHBr7LU+jkdFTX7GkzjF+/t2/qf5UIfj4ztVp7X4Or27phU1x9LMh1PmpZIz1HQmq+6q0jMsVzk22c0Wn2lcqkk7/MUA4B3CexvLDZ2BTIfY67UheapxPQORATvgDHTH8cUZ0vp6w3KFMcuczyJLaSWWycZ9/ehHtpOIZOo0Co4cax/zpK6n0ovMZCVkJOU9j6+9D3GgFE9zQzgmEbrSBaa0qFK1pxSdaOWoSEYCsAjmBPcVr6GtgUUHasFbnNaKUFfK9Xq9Xllerw616voGK8vJSXU+VyjcmsEJyawSK3tprYKMlLbRbXrpNRHZRzKUfpTivuiJ2nmW3nhztK25x2PvQ/S92/Qd0ZlcnOE7FPt/Yp56w16zqG3NxI7JSnIUpSvbepADaGe4UmPHQVJBIwfQ0vbQpKcpQVn0Fa2GvaikZnpRbWpXLJW62xmMgbUSYaUHW0hslJ6r7CvkSMVkAJJPoKNRYhBAKcH3o9jLSOaYBZxImcbUXtrSlOrBbU2En4V5+97ivsOJ02o7EiYAJFMo41W8jI5CmDwx6Ot2ueIcSDeW0PRkJKwlQ+8RjY1fHXHCbSsvSD8Fy3MNsob+EhIGNq5xcPr5ctManhTbScS0rASD0VnsanfVXipvmo4jlqjspaG7ZkBeebtkDFEux5JHNc11AJO3OhgZIyRnUTuP7+N1Cuo7dAsF3mxotueuPkyFNgl3lTgE74Az29a2typjO0WJHijsUNBR/E5NWw8Onhg01xY0e5e7zep8Wf8AanGlMxvLxygJIV8SSckqP4VMKPAvokDIvd2/Fr/gqZ+bjwuLHOII9j/RBRaPnZkTZYmNIIvdw/S9lVzhp4jrlo+0tW2bDfkeWn4HmxkHHQE9jtUf8TdYT+JGoFXF9ooQE8jbZ3wO5NXl/wDsN6LB2vd2/wDK/wCCvqvA/o3lIF7ugPYnyj/6KjbqGG0kg7nnYqV+haw4NaWgtbwOoUFzkjxn1uOpcjqZCFYSo/tjfcbe351ucYLTazyFSkpJCR1UR2q8Gr/A8mPFcds2pGJDoOzE2MWxy/50lWT/AN0D3FVh1fw/uGk7g5CnxVR5COqchQI9QQSCPcEimMEsWQP+J1/l+qQ5sWVp7wMqPpB8EEfiCUwIbDklhC1NFpR6oPUU6dA6N/xRrG02t0FLEl3lWrOMJCSo/jjH1o3w70oxqLVdntstamI8uYww66nGUIW4lKlDO2QCT9Kt0z4ZdMaYvVsZsl5uEy+uEOtJV5flstjZTruE55R0AyCpRAGN1J2knix3Bsh534UMGLk58b34wFDbkA2fF7lOq28BNKtaXatyrbHU2G+haSRkjc1THi9aonCTXD9pslrb5nEeame/+tLWSfgSkjA6ddzvV4NX3jUWgNOzZUxEGRGiNFQeQ8UqWBsByFOQo7bbj3qj2v7gvibepFyJLNxzgR1n4Voztyn19q1wHTTB7y7qHb+3hb6yzDxHRwiItP8A2uwPrvR378KLJ70m5yFyJLrkh9Zypa1FSj9TSGPEkSi4lUdbYQrCSf2h69KlTQ/Cu56yuzcCDFK3lHCis8qGx6qUdgP49Bk1afRnggtQitOX7UK1vFPxR7a0EpSfZxYJUOn7CaxkTw43/wBrq/MrfT8XK1D7uHHYHckAD5XV/S1S7TIXKmQrTdgl+1OOpbJeG8cKIBUhXVOOuOnqKlDj1wl0dpfRcSfY1JRNJQOVKyefPUHJ+v0q2Z8Fugy3gTrmT+95qM//ACU1NaeCG0Tof/VWqZTa2kHkZuTYeQTjYcyeXkHvyq+RoZuqYj/ukn8Eyk9NavEfiBra2Jpw7bmtwN+Cub05LjBQEsqd5jg4/ZHr0pfpy9P6Xv0O6Rhl2MsLAPfFS1xV4IXjh3cFR7hHSUnPlyGFc7Tg/wBk4BHyUAemRvW3h74Xb7xGsbl0YfTFYwfLCmyoqx3O4x0qfoB+8Dt+SFGSAfhyNIdxVG/wCPa68ZkzU2jXbGzblsyXWeRb6h8I7bH1qttlQmz36FdZqcNNvpdKD1UM56U79UacRw+uci2ymxKvDBwvI/VNdxgH7xxvk7D3pkzlOS3FLdUVqPUmhXQMYOkBNYst8xDi4keT/IK7kLjnoubppl/9JMsqS0B5S1AKBx6VQXjZqIan1pc7hGSVsFeGwnbmSDj+tbJjCkpICiAe2aFSY32tkoP+sT90+tKTjNYT0q2Mz3yhvXVBMV5kqSFFJSSMkHtQuWlaFAJCiFHcjtTomRiCcjcUIksddqBexPYJQU33mec4AyfQdjSCXFdjuFDrSm9s/GCM/Q0eBMWQh1IGUKChn2OaIa21SNUiKfsjcdbSMFSN+b1HagXtTuJ4q0wnUUlUMjcYom8gZ7fw/rSNxG+2fnQ5CYsckKhWFb3E4P8AXasmIS5AJSMAd6iKKBSSvVm62WllJrCtVuvVkAfSvgGKyT9KyFgrahBJGxpcmC8lhL5bUGicBZG1IkAZHwg/SjAukh2EiIpeWUnIGN/xrcKBxpaGWgFZ9aXMN5HzpMwMqI5dh3olHR3ohoS+VyUw44bSAM496KohpfRyKyBntSaCkuIBKSk+hos0kto5ggrOfup60axoSeeQg7cp8cK3rLb9TRXb8x9ot4Pxoxn5HHejmu4Fmn6ocm2FtTVvBwhA2A9dvSmXAYzg4xTktEhUWU22WVONOD49vhFNImAndVfJmeAelKIUTcHG1EIVtRFddcQVFTpyoE7D5fjRF+0fZm25DJ8yM59xY9e6T7ipk8N/A5vizcZrlyLkaFGVyJ3KS6e5Bx0+VNWxhv8AFtSq8mQXD7u97V3J8KO7NFFussu4Kylx4KixyOuVD41D5JOPmoelaNOwkxXGm0cxSDsVdeualDxBcPGeHV4iQYbhehNNKDTWckEEqPzJz+VR7p4qfU04ptTZV+wrqN6NAFtA/dpA97/hvcdrJBHitgF0Z8FrNuHDlwqViYZi+Ye3Knl/nVkFJjpScnAquXgzet6eHrrakf6WmYsqVjtyp5f51YmW/GbZWpYJA64ql6kD9qcN117025o0uN33eP3futDlytrKhzyEJ+ZrFu6215Q5H0E+xqjviE19dIvFK8MW2fcGreFNhttt9aUNkNI5gE5wMqCj9c96aWj+J2pYFyZkN3OUtSFA8j7qnEK36FJNOItCMkQk6yCRdKm5PrsY2Q+F0ILWuIsb3RqxuujCmYchABw4DUHeI7hHp/Umi589CPsl4jNqcZWnYODHxIVt3HQ9lY3xnMtaPvcS92SFLbaLRfYQ6ptX7JKQSPpmmxx1b+1cOLuiKhS5HKhRQk4K2wtJdSPcthYx3zjvSTFc+HKa0Ejej/dXfU48fO0x8pa0201+HY+VQrh5av0TqmzYY+0pExooaU4E+b+sB5efGEg/vY2610O0FpuLZ4C5Dr6Zl0l4clSgMJUoDZCAfutpGyU56ZJyoqJq9dtZ6QvN00dGs7bS3GblGXI5Ef6psOJ5wr0JSFDHvVv7S9CchNllBS3jYU71qVz2MppAKp3o/CjgyJeqRryKI9rG6jbxEs2tfDS9+crD4aBa915GKoFatJqvWqYwaJS+44GUFRwkZPU7e/WugPiFk2wcN7yh9rL62wlo46LyMGq0+G60W+ZxPaNyZLjMeOt5tOMhTuQkA+wClH5gUdpL/h4LpCCaJP5dkg9VRjJ1yHGaWjrABI2oWbv3pT3pHhgzwxt7M+0NK1KgoBmsuISiQdt3GDsP/DUdx0UDkKlWz3yzXW2Ny4UlDkdW2cFJSQcFKknBSoHYpIBB2IFEmPszbKfLawnGwqAPEVqmHoZv9I2NxcO+z8tSEox5T6AkjncSQQVp+EJUMHoDlI5arjDJqU3Q4nq8/wBV0Wb4HpvCM0Yb0gcf0J5+RU4q1FZm1+WZjQX+6VDNK2noMlIwoLB9K5bSOI8+RNfe+0yTLbOXG1OHzQexzncHsobH6ECz3h18SlqNvXatWS0sS2glTElxXxKSeqFj1G2D3zv0yT8nRzBH1xuLj4SLS/WH23IEGTEGA8E8ed/mOOynriNwt0tr6xvwrxFKkLHwvNHlcaV2Uk+oPrt6gjIqoUHihcOBMW/aefYFwZtqvLZkNnl80KV8Gx6ZG/XbBHUVblzjZoRSCF3uKQexVVTvFZfNE6llxJNnkEGSC3JeZRlPMgkoXj9r76ge+APlROlCYExTtd0nixsCl/qpuJIxmXhPYHtIvpO5BNHYcqoOubu9rHV8+/yQUSJR3Qk/ClIwAPyFNp5r2p136yS7VLAU15sR0czcxk8zbnsD2PscEelAn2utN3tPUb5Vex5QWt6TYrZNtFubiNrQgqIUoqJUc70KuELnBGSk5zzJ6jenEhapCFKUyprCinCxufeh9yQW2FqSguFI6J6ml72Ck+ild178psXOGHWvOQPZYprXCElxaVHIKDkYp8ElASpSSlKwOZB6im7eoxjOoCEKW24dlJ6J6dfxpbKwEWrHiSkO6U1JLXWhTrAQ4pWTk7fKnFKZ3O1BZAJcUjkIAGebsaVvarPA+wg8lrBzikC2gkYH50XeRnbFDnASNxig3BOInIesdRW6FOEVKkKGUn07Vg6Mb0nWKHIRzSvS3g86VAbUnrIisa0UwWSTtis0CsEitrY3rYLUrcgUraTSdtOSDS1lNStCFkKVMIonGb6UhjM4WVZJz2oxEZKxgA/Si2BKZnAJdFa6bU/NJ8Pb5qdhb1tt7sltH3lITsKaVqtxbQkKXsN8qOTV8fC7r7SVv0SxBdkMMS2kkupcwCo9z70c22NsC0ilc17+kuoeVUpjTs2LKXGejradbOFJWMY/GnLbrXDjAKlScn/s2BzH8egp08ctQwNS8Qpj1swIyDyZR0UR3plNQ+eQ27zqHIMcgOx+dOoRQBpUzKcXuI6qHsnbE1Em3xlR7fEbaQpQUVv/AK1RI6HB+EH6ZpzaL4rak0fcXJkSctxbqQlaXSVJIHTG+2PamLHaO21LIMPyXHV86lc5zyqOyfl+NMmudsFXHxxbnv57/inVqrWF01zczPub3mO4wlKfupHsK1Wdr/SUUPbj+ahSMlPMCMjqKL2CL9nW0jmUvlP3lHc70WwEndKZy1sZAXQnwbz2G+Hz0f7NzPJmKKnMdQUIwPp/OrEuOtls5a5vY1XrweXB1rh+/H+y5bExag9jY5QgY+mPzqw5kFIz5f5VQ9TFZT9u/lds9MOB0qIdXYf9eNvz+ahTXXh5sOttTTrxLVcmnpSkKU1HcQG08qEoGAUE7hIJ36k0k014YtJWa5NSXY0+4JbOQxLeSWyexIShJPyJwe4NTM/qBqL8K2z9RXxnUbDisIbI+lbDLzBH0AmqrlDP0bRnZBlf0lxNmwDuTfjylMfyIrQCI4bSBgJAwBUTcdeK0LSmnJMRuMXrjLbU0yVj4UZGCs/LOceuO1S8JXnJylvOOxFV08SPDR6+tSL5DiyTJS3yv8iytJQAdwk/dwN/h29skms6WyKTJaJ+Pn3WfVE+XjaY46fRP/8APbuRtVhVg4fXZuDxZtn2hD7zapEF7CGlLTnzlp5SQCE5CAN8Z+ldILTMaehIU2x5YI6YrnPw4ZXZ+K+n+VCnlgtrA6lZRIQQn685FdGrVPXIiIUqP5ZI6EdKb6+0hzdvPdVL/T9zS2QtNXXa7oVd9uOFHnH+5RmuHV3aXFK3HGwhK8fdJUN6hPwuyWIeq7gHY3nOOsBKFYzyfFk/jUweJe8uwuEeowGFoQqNyqkIOFNAkfED2xUKeDu5zk3B16VGW9IkRBzlSMFICzyqI7FQwazhH/4yVnT78/Jaa6w/+S4k3WK3HG45PHf5q4QkN+UFeWRtkDFVO8Yd0amy7HHajllTSHlLUR9/mKMfhyn8atiJCvK5vL3x0qqfi6nOTrhZGlxfISy28UuYxz5KM/hj86X6G28wbee/sn/rmStGeOrmtq5+8O/ZVntHCi58QXvLtbY+1NrA80c6VoQc8wSpIPXABB279QMSTZ/C5f7YylAgN4xvgK/4akzwi3X9HTL2yI3nJeDJK+XPIRz7fXJ/CrVtzEOgYa+nLTHVcp8WSWhuw90j9KadDl6ayRz6c67BF8EgUfHyVEXvDlq1ClJZjpLX7IUVZHt92o24pcOLvpCJHRcmgjJIAAV169SkCunhXkbsgfSqr+NWeuTp20RlQ/LQh9TgfIxk8pHL/OpMDVJciQQlu3m0PrfpfD02B+ax56uQKIF2Pw5VFoV4k2d51CeV2K7s7FdHM04PcevoRgjsRU1Wjwz2fVXD46ijznIch5nzkRy4FoaJGQnpkj65qCZ8H/rFx7mXuOXkJ+H50Qa11qCBZXLTHuj7VvcBBZSrbB6gHqB8qfXQp3H4/u1SyxzqdEaJG+5H+aTem6KuzbikoiGTjvGUHR+KCablytUqGopfjusq9HElP8aXJimMlQDq1kq5srO4rCTc7gGFNt3CS0k90ukYoB4YexCsEJkBALgfoR/VNSfHxnaivD3hnP4mXg2yN8DafiW8RnkFbZVxfW0Eu8jxAxzLQMn3JqbvCVqe1wLvcIMoNR5T55m1HbIx0/v1pVkDpaXNVnwH9cjWP2Fpi6y8Hsu12p1+JPD0hCc+WpOAaq7e7Y9a5r0WQgtvNKKVJPYiuq+tZsaHDfdccSGkpJJ5hXNDivMj3fXN1mRT+pW4QnHQ4xv+VIQ5z7tXnoZHXSo3koxSB9HN/fei8pG5oU43yJIyVD3qB4TKIoa6mkyxtS+QjmB3+tIljG1CuCaMNhJVdKxrNYrE9aiKIC8nqKMR7BNeZDqWioYzt1oZGIS8kq3AIqVbHKjJipUVpSnHrWQsFRultTa+VSSD3yMYpdHbzgk7e1bLy+3Jur7jYASVbEVixud6nagZSiERSOcpwcjv1/P/AJUZjuHGwx39aExU9KMxE9KOjSachE7cv7QAvCt/3utOKJJVBbDg5yARsjrQeCjpTjt7fSmcQKrGU4dxsnOuOCWpCR8DyAofPoa3MvBMppjkWVLGQoDYfOltsY+3WBxIGXYiwsDvyK2P58v405IEKPpVpEqa2iTclDmZhrGUtei3B3Poj6nbYu2MJ34CpMuQGW0izuAP0ViuH1k4fRODhduyI7dyUxzuCSAHATnfffB7e2MVWuM829KkNspWlLSsArGMjJxj8K87Ok3KQt+S8t55w8y1rOSTSyOjpR9h1Afv+iQsjMXUXmyfHzv681aUIAabUsgkJBOB1ovYViQttxIICv2VDB60hjooxAcRGJeczyoHMQNyfQAdyTgAdyaIYKNpfkO6mlo5V/vCBJnI4futJZBiJmLwvvzFKMj+H41P8qRISyottBSx0FV98HDV1Z4cuc5SWFzFrV3wspSVAew2A9hVhXkylIIQcH1rn2pV9rdsOf3a7t6a6v8AaIwC7+Edh+Xt4VJOOnEHUlt4mXeMmfcYBKkEMMSVpbQPKRjABwMgc3zVTRsnE3VTUptab9cwpJBGZThBx6gnB+RqzfEDw6f431HNvL0xxuRKKStI5eUcqEpGNs9Eig1q8KDESShb8tx1tJyUDA5vqN/wq34+fpzcdgfVgCxXsuOZ/p31BLmyyQB9OcSCSQaJsHbjZSrwt1XdNUaQt1xnRwl11v4lJHKFkEgqA7Zxn605by9LRCdLDKVrKTsrcVhZLY7ZrexEbCW2GUBtDaBhKQBgAD0AFaNTTZsC0yX2fLSW21K5nDhKcDOT7CqM4tkyCWAAE7Dsu6xNlx9ODchzi4N3NC7rcqjEWKu2cbLB5UYNSW57zDccHYLDzSgj5fARV9bW/LciNqdaCFkbiuczWtrjfPEHY4zBYakIu8aQFuDd515wD6J/WY+Y67YrozbftojIEnHmY6Cn+uvD3NG1jnz/AIVB9BwyRRyP+8GuNiqqiSRfvumFx3mXFvh/dUMsBTSkBLi/3U5GTUIeGq7yoWtpcWKz5vnRedzP7ICwM/iofjU38dRc1cP7p5PL5HIPNz+7nequcONUSNJ6yhTGHkM5V5TilqwgoVseb26H6ZpjpUPx9NljaBZv9Byq36qy/sXqfEmkc4AAbmgQCSLHtv3V50vvJaBUjBx6VWrxawbhNj2aU7H5YjBdaS4n95YScH6I/jVjrY9LejIU6kBZG+N6Da10kdY2d63SkIdjvDdKh0I3BHoQaq+BkNw8psjgKC6j6hwJNY0p8EZdbgKFdxRF/UdlQvR/E7UnDYzDZJyoKZHKXgGG3Oflzy/fScY5j0x1qwnALixrbXWoXETpa7hAbjFbiTHbQG1lSQkkpSDnHNt8/Sk73hHlLmKUi4I8gHbmT8WP4VMXDXhq3w8t6osNKUleC68R8bpHQqPt6dBk46mrPqWbgSwuMYa5571v+K5f6b0X1BBlRx5DnxwsJNAmj7AXVE7m09w++EZKBnHSqm+NO8y3IdmgyWUttczrjau6jhIP8RVrZa5KWlFABWBVBvFHriVqbW0iM+8hxu3AxkIbOUpIJKvrnY/5aT6JD15PXQpoV29bZYi0/wCzlzreQB4NEE2q0zX0qnuMhC+YJ5uYj4aQPtbZqaOEHC6HxEnTPt8r7Oy0NhzcuTio/wCIumWtKapm22O+JDLSvhXnJ+VXN453XJYZf4RVDz5qrUfJfTKQtSULQEqKcLGKH3BYjMqWUqUE9kjJo7IRQySnrQDwn0Txd1sgrhDjSVgEBQCsHqM0Gk3F60TGXI63G3ir4XG9uU+pPbrTgkJ60Hnt5BoGQbJ5jvHVuF8vXE7UtyiKhybo84wocpBNRjcDmQ4jlOQObJGx9v79KdVwb60Dno8xBPf+ff8Ar9DSiRvhW3GfwSmxKR1oO6oOJJAI7b0dlp60IkppY8KywO2Wm1RY8u4NNSnfJaUrBV6bUjv0JqBcXWWXfOaSfhXXnhgmkbu+fWg3BOIzskTgwawOc1ucGTWo5qJFheRStt1YAAUcemaSpOKUN9q8Fq5K2kZIOcY/v8KXsDBwaQNK5FJHc0/dFaSh6igTHn5wiLjjKUqxuMZ70Q1ASWdkEhoIcKuYkH9nsKPW+M5IIS2kqPTahTHkokLaCuYpPUdDUpcINZ2zR95XIm29MxtTZSMjJT+NHRhI8h3nZNy2x1sBLbhUpQ7q604mIyn2whDqmlZHxp60lud4j6gvMmfFYEdh1wqS2BjG9L2H0RG+dQUU5x8I3prEAqtkudfun5oSUYV7jJK+Rt39UpZGeXm2Ct/Q4P0rG4W6a1dyqWt1t1KlBxtefjOTufWnd4e/0N/0k2s3sI+yZJT5gGOfbH86tzx80DaeIlnYjaWgC4XdoBxCYwBUlOQFH5b/AI4p2wAsDT7m+31VGneWTOcyidhXc3e4Ht3VJo6aWwIy2nHVKdW4FHIQrojrsKltjw062SBnTVwH/gmlkfw66y5lA6ZuKeXuWdj8qIaYx/2H4oCT49ECN34H+ijBDRcbUkKKCoEBQ6j3pZaGVLuEeMpwutxsPOqVvzrOSgH5D4j6fAe9SXJ4CaugRlvOabuTiUAnkZjKWtXsAMmgX/R/dtMtNi5W+VCkvczq/tLCmitRO5AI6DYD2Aopha8gAgpRM6SKNxkYR8wRz8x+yrreEVmY5oF51t8fZTLWEt56EJTmrAJccO3MPxrmFbNfXjR0QNxbpcYLBX/q4klbaeYjrgKA7U5G+LOplddQ3X/9c7/xUlytElypnSdYF+yt2l+tINKw2Y/wXO6RV2KNeNtl0Z5ncfeH414rdxnKf96uXE/irr69akmN2bV9zaiJwyoyLpJQgOJBCw2Ek55cAE7fFzDOxp0W/iprWyMNMXC73e6xUDl/SEWW+t3Hq40VFX/eSVe4SBS5mgyuJtwAHetlZZ/XWPExpEZLnC+nqAI/Ec+3PsuiF1uhtUFyU/JZjMNjK3nXEpSn5kkAVWLjNxilX9D9nttzKoKsodWxkJc9grqRn02PqQaYkTTeptVRWLmmBcJzUlpDzUpxKleY2ocyVAnfBBB+tIL3oy82SKqVPt0mOwnYrWggZ/sU/wBN0nGxpA6SQPd24/qVzr1F6s1TUoTFDjviZW5Nmx+AAFcpFo7T0W56207JWy25c2JrAjTFpyttfmpKN+uArBwdqvxbUSWYiA88Frxuc1z+t8pTKm32VLbWk8yVA8qkkHYgjoacSde3yOhI/TNxCSeUBMtz/io7VdHk1B7XRuDa9km9L+rovT8b2Tsc8k7U6gB8irN+IOQ/buGF8uT0oMW+K0HZJ6/AFDO35/SqcyELbuHmBxQSNijsfeiF84da217c2A5ddU3XTVxS67LiKnOuRlcpRhvBP3FHmyn2OMdnE9ww1E45/wDc03ffm8ratdJjbgMfDK9ux9gpvVmS7XpYc3Egk3bvYJG52rb5/qn3wg41y7QWbTdLiUwhhLTr+VBsdAkq6gDtnYeoAqzVpuRucRqQzJZktODmQ604FpI9QQcH6VSgcLtSIORZpn/5ZpdbNIa0tLi1wbfdYKzspbHM2VD5pO9L9Q0vFynfEhka0/Sv1CcenvVOr6XGIcvGkkaODuCB43BB9ldn9YOqh+NJ5Ul1hpa/MQlKQSSpQAAHUk1UNaOJiGykLvxx2DzhP8abWpNN68usYruEW7y20ZWBLWtwI9/iJxSZuhi/vTN/f1V1k9dPLD8PClv32/OipG44eISQz/1Hpm7pdmSj5P2iEeYJyCfhcG2cftJzjsc7VU/U8V+3T1Mz2yHEgEpB2NadUXFyCWnwtxEllfmMLb6hYB6+xyRSCVNk3dwS5LqpD7qUqK1H22A9v61aMfFGIfhxgVW/klc6zNQdqsf2nJceu/ui9gPb38pEm+3OBML0Sc9EQE8iWWTypHv7mgc952W8t15anXVnKlrOSTT901w9vGsXZCLTbJU4RwkuqZbylPNnAPucH8KMTPD3rIIJGnZ5/wDCNbSPaNnOH4rSCOQgPZGSD3A/mAoMTGXHbWlbq3iVFWVncD0pI5bX7q4iHGUpMh5SW2yjrzEjAFHrlDUw48hTS21tLLakrTggjrtSzSdvdtl2t1/m8kS1Q5TbypEg8qVhKwSlA6rO3RINDGPq2Tds/SOq9+3z7ClZjhj4IrTJ03HkageXKmuNgqVzKSkHHYD+JqEvFF4W18L2WLvaZKzawv8AWN5J9Py/rXQfRGsbRqHTkKTBmsvMLaSpKkLGCCMgiq/eOTiBa7dw7NqLyHZcxwNtoSQTkkfwpC6SR0pY4UPHhXKOCBmM2Zj7ft3uye1f22XNS4I602pDSkSFqLhwoYCT0Sdt/wAvzp1XBOM01pryVSHGgFc6Bknt2/rQsoCeYZJGyCzm+VR2wDvj+VAnWigEFRWc5yaccweYj3/v+Q/I03nXEupKkggZxvSuRWjGJpC5KeYEA496QuDbHWiEpQAJPakagFEHYD1PSgXJ1GdkicGRWmnZebPCiWdtxt0KeI65601D1qFGhfEbYpSjqKTUpb2xXgtXJY1RaM4ptHKCQFbEev8Af8qFMp5lJOTgdQO9EWj03zjvRDEvlRWKc7nc9acNmH67PoM03ISCFElRIPRPpTjtH/vN8HlO9MIuUgyv4SjUDqKc1uGOWmtaUKbSErWVq65NORhpb7QShwtKJHxDrTWFVbLAurTmhkhxOPWrq+B20Rb/AKtnquD6iWYYLYUsnJ50j+BqlMIYWgZzv1q7XgPjwntYz1TXeXlg/qk+qudOfypi8kQSEEjbsqzG0Oz4QQDv3NDjuVe1GnYAQnG4rL/D0DJ7UtSmOGQQcDHWot4t8abJwwegtymZU1UkOKxFKRyBPL97JHXm2x6GqhEJp39EZJK6rmOwNPg+PkNaGivz2Uhq03b1jBAP1oPe+GVgvsZbEplKm1jBAqF7J4wNIzbi3GkwLtDC8kO4bWkAEAkgLzgcw6An2qedPajtGpLexMt0xEuO8kKS4nuPcHcH2O470TLHl4lFxcEBiZOkapccYYT4vf8ADlVP45+HFjSEY3awSVzIIJ8+K5u4wP3kn9pPqOo67jJTUK9a9Y+2G1Qw9FdkPpiN3NxCfJbKlhJWnckkZPLkAE4zgZNdbdSWC03u3uxZ7KXozqSlaVjIIPWuaHFbgba9N8Spjcee9ItEKWH40XlAGxC0JUruEnAIxvy9SOtm07OyctgiBtw5J8fv6rnOvaJpukZBy5R0sds1oNgO54PmuOFrtFvj2uCxDiIDUZlAbQgHOAPU9yepJ6kk1IHD3TatSaht9vCvLD7iUKcIzyI/aV74GTjvTDjR1uzGlhwhAGC3jYnff8/yqy/hk0fAul0lXG4E/wCihKWG+ylnqo/IAf73tVqy5xi4rn+BtX5LleBhu1XU4scm+o2bNbDc2fcKx2n9EWq0W9tlklSEjHMo7n5mgHEjhrbdQ2CUhLv2eUlBU0sqwCoDICvYkDNP5lmO02lCCQB0rRcIMKXHWh74kEYI9q5RHlzMlEgcbtfVOTpWNLhuhMbdwQd65Hnlc/8AzWZaA6w6h5okjnbIIyOo9iO47VvioysUW428LLfZtbXJywTX7RJe/XIlxCk8xIOzrZBQ4ASoDmTzBJ2UCc1EmoeIl34e25S9QWsS8r8qJPtawGpLuFFKHG1q52SQM7eYnY77AHskOa0wiaTZpF32+vcfp7r4+yNEkdlvw8ZwdI1xHTsDzyOzh8jftSvhwQ0vbDo2FK83zJD3MXEE/dIURj8AKkn/AA7Bztj8apJwt8XentK6Pii5WG6G48qlSUw3Wy1zFRI5OZQP3cDfG+ak+2eMzQ11TGVFMt9x9CVCOxh55GR91SG+ZSVDuCK5fkRTZc75IXEgk+P6r6Xw8jE0jAhiz4g1waAeTuAL4B/orG/4dg+3417/AA7BPb86RaSv0HU1jhXFhTiW5TKXg26MLQFJB5VDsRnBHqKJzHokWOpbjvIAM8xpKXStd0km1c2RYckImaxvSRfK0f4egJG+M/Om3rvSNon6dmpkPBhIZUQvO4IBqIHPFpYJD837JY7tJajOlrnDjKQ4R15crA9OpHWmxqrxXaVu9plxbhYNQwUFBSVrbC0j5raK0gfMgU6gwcxrmyGwPO39VTcrW9Hc18LOjqG1Wb/IKtuqGQUPpAzlChgfKgGnmjKt8AnfmYbVke6AaG6y14xKfisWWQzcJS1FS/Lc5m2kj9/lOck/s7HGScbZdXBixT75fbJZJgaTFcW3GMpkEKbQAAVKBJ5iEjO2PlVzkzYGTdBduuPY+h578AyhmxIq9vburseGvhbb7ZoiJc5a+edN/XeXnZCOiB8yAD7c2O1THP0pbJcZbLg+AjB3r2mrDarJbmI8BPJHbSEoT6AUXW2wo4JOK51k5cks7pA487ey+g9L0mDGwWQujaSABd3fvfuudXiY0XD4b65m/YmUThKAlsvP/GG+YnmBT0KgoHrkYI2qtN7ucu6SFOzH3H3enMs9B6D0HsK6GeMvQFunaQZvcQ8s+I8EOJPRbS9j9Qrl+nNXO3UkNaVOtJWWVE7LA3G9XSCcz4zHWfftuFx/Mwhg6nJEQBZsUboHsPFFKLLxE1HpNpbNqusiIyrq2lWU/QHYUjk3i68QH1w58h+43F080dxZKlc3dPsD/GgywUISCoqUlIBJ7n1oro66ydJX2JqP4fIiKV+rcGfPVgfCPl1z2rQucfkimRsG4AB897TK1fpi5aZl/Z7lEcivdeVYxTGnAkGpp40cYZXE67NS3IjMZLSeVKQmobnTX/NWoqTyEYCQnGPr+NJ5fdXHELu3H4fksdIaTf1dfG4TeUoO61DsKdmt+BTdtt7r8KQpTjYyULAwabuitbu6RvyJZTztqHKtPtT04h8brfNtLrNvSVvvIxkggJyOtJJurq24VyxOjp+9yq6zG/JcWlWxSSN/6UNeO+3X1NLpqi6VHJye9D3dgO9CuTeJJnVqIxnYUnrc4PetNQlGhblsFptCyoHm9K2NgqwRv8qSpUaUoV8QJAPzFYCw5EmmXG2kuFCuRXRWNj9f76UqjnpSiTqVydZ2IKmm0pbIPOnqcUkjnOKnYgJQi8NxKllA+8nc04rYrladV6J/rTcinf507LVaZrtuekIiurYHVwIPKPrTCLlIsrhLrW+l5CVoOR03pyRpTcVsLWSEg42GabME8pAIxjqKckBQOM701hVXygL9k54SsqQR61dzwHSLe1rG4Imo53DBy1t0POnP5ZqkEFWVo+lXf8Bk2PD1bcA8wXy5CwkgZ5fjSaZSWceSvHZVZlDOhJIA6u4scdwr+JXH8oHl+HFU68bcqAZViTCSUSUtv+cT3GUcv/qq4iX2igHy8bbCqceN+fGlSbA0ywWnWkPlxePvAlGPwwfxpDo4P2rg8H9O6ufrEg6WRbeR235HB7KoQuZhXGJIWsgIcLaz/sqSf/WG6vr4PNTQrhoySw8VLkNySpAPZBSn/wBXNXO9+4PyrkuHGbQA06nnecycLSoKASPYpGc+4x63z8EV1DVgu0WZGQ7I89DiHm0YwkpwQfqKe6hkRyQviBJIrhUvQ9Nnx8uDLcA1pBFnfY7jb3P8lauQqMWjzpyMb1SXxPtW5GvlqtzflJXHQp4ernMoE/gE1dt19tDRPl5GOlUr8VMtiZrxBYZUyEw0IUFDHMedZz+BApb6fsZPB487J/8A6g9B01u7b6h23+hUMWpSFz22T/rFDmG3bf8AoavjwO03bLJoa3htn/THkB591Q3Uo74+QGE/TPeqhcH9PtXzWNrjyGFPxi8lbraQfiQncpOOgOMZ96t/xX4oJ4UaTt0m32ZNxuVymt22DEW75LfmKbW5zLXgkJShpZwASTgbZJDjX5nODMdgNnflVL0FhR/Fl1CUimjpFiz5JHhSHKnQoLalvuJbQkcylKOAAO5NbG34shJ5TzVWC6+IWVqnR2oLBeLM3adUxVsx3/sjpdjuNPBZDiCoAp5g06nlOSNjk52mfhPrdjVOmYTymlCUhsNvKI2UoDBUPYkZ+tVN+nyxY4nIPNLqcPqDGm1N2mhzbDQ7g97BHz4P1TA8R1gtyrdFnxWi1NbXyOkDZaD6+4OMexPtVKOP1gn37Rbf6NaMiVAnNzRHQMreSlK0qSkdzyrKgO/LgbkCul2uoEK76fnRZMMvodaUn4R8QONiPcHcVz/4j3CTp22SExkA3Z50QoTax8P2hR5UlQ9E7rV/soV3q56NM3K0+TGluh+NHwuO+rMSTSvUWPqOL0kvI2AoWNt/Yjk+1qqw1eqWv9HQmZEm7L5m0wGmlKe5x95PINwRg522wc1ZnhXaZek9I2izT1gz22lOP8hylK1rUtSc9+UqKc98ZpTp+0x9OWWHbYefJjNBvnUficPVSie5UolRPcqJopCWC8PWm2maS3A6pC6yRXyVd9VerHeoGtx2xhrGG+bJPAPArbtv81eHhLItrmi7R9nThYithZ/2uUZ/PNOPUD9vbtzxlpy0EHPyxvTb4S3GLJ0TZgiMW1JitpJIxkhIBP1IJpy6guEaLbnlvRi62Ek8oGcjFcznB+1kUefO/K+isFzf9oabbXSOxrjuFzu1ZJbjSZBaHlx0KUUJSMAJzttTXVNLzaXEqPKoZFOXVzqXJ8hSU8qFLUQn0GTtTTeVXXb+6F8nMALnHvaj/XbUmHqSHdA2p2EuOI7pQMlpSVKUFK9iFHfty74yKtp4KLBab5c5l3loTJREbS3HTjIDiuqs+oSMY/2/aoLgM+fJTt3q/wB4fLFD0/w8trQh8sp1JffeUjClqVv+Qwn/ALuapWsYzILyBdu2/uu0elNTnzizTnABkYuzve+wr+ak9Ko0dsYHKitTNzgyHVobcStaDyqAPQ4BwfoQfrSW/wB+iWaA9IkNEstoKjyjsKr1wM4wt3niDqhiYhwt3V/7XERgHygn4OU478gaHp8FVaDDknjfKAfu/v8Auuk52tQaflQ4pc375I4O1C/zNBTlr/T9l1Lpy4Qbkwp1iQyptRRjnTkEcyc9x1HvXJfiba/8PXGa2/1juqbWUjuFY/jXYhb7L0XPlcwIzgiqXeJHgbA1Hqm83uKXIjfIl56KQAlagMHkONublzk5wontgU30eU26E37Xwqr6uxw0x5zKIHIAokHe79v5qkFutjUiJ+kpylNW1J+HGy3lYzyI/EZPQA+pALc1JfjLkNpWA02fgYZbHwIGeg/Hqdz1NHdTXd25ygClLEZkeWxHb2Q0jPQfxJ6knJ3pqzSOU5xTiZ1DpCreIzqcHyfQeP33KAXFXWmvOfSp9bQJ5k7kf386cdwX1ptzjuTjekspVzxAhD3+s9xuKByXUu8yknKQcCnUbHPchuzExHVR0jdwJPKO/X6U05XwkjGDSqRWjHCGyVBIJPSkDpyM0vfNIHTQTk7i4SRw4Faq2udK1VCjgsU9aUNnak6etb0VgLxSxvOQQcDvS+OaGtrAIz3pcwrep2oGQI1bCBJSVqy3noO1Xs4fzdLK4ethBjGP9n+IHGelULiuAnlB3HUU5bTeJUdPlJkOIZXspIUQD86LaLoWlEpLbNWnTdnI5vs0xMCN5qvLA6BOdqWx1OONgNOBDmfvEZptRlgOqAORnqaPwJLbRbLiuRBUATjNNoyqrkNIGyeFuX8Te+TV4vATPXC1hcgGDJbdg8pwPuYWk5/lVabzoSyWnQ9uuMeeh2e6kKU2CPSrLeAOdJj6wuTcVkP88HLmR91PmJ3/ABpm+nY8ny+SqjCWahCbo32F8jwr/JkkoBDWNumKpx447kqXJ080qIWA0h8hwjHmZLf8MfnVyUvPlAV5fxY6VVXxhaX1DrF+wNRLNLnssokYVDjLd5Sot/e5QcdBjPvSLSS0ZQJrv39lc/VvW/TC1tmyNg3ncfgqBWNHl3B6OtRLrbpyT1VvkK+oOfrXQnwXSnImlLkwIQcSuSlRk8u4PIPhz7dfrVWbL4fdU3m7oCdMXVSkHygsxXG0hRIJClkADG3U4+I1fTgHw+mcMdFM2l1gB5xxUh8lXMfMUAMZ9glI+me9F5sDIGueHA9Xa90s0XUZc90UXw3M6Bu7pseKCk5yUUIUfKzt6VSnxTzjcuITeY6o4bhIawRjm+NZ5vzx9KupMlvR2FKS1zKA6VRPjjqZ3V3Feaw4gJksFEVplIyVBO+B+8QpRBA3B61voDP/AGC+uB5Qv+oE3/oNhDiSXDbp+vKk/wAJVhXEFxuyoPm+aEx2nlJ+4B8Sgk+5Kc/5R71PXEDQ1m4kadNpvkJUiMHEvtLacU06w6nPK42tO6VDJHuCQcgkFHwmskzTGjLXbHYqI5jshJSnuo7qJ9yST9aepeczgIApZqGSZsp0rex2o+FaPTenDB0qPHcTuNwW9zufnuVSDi3wsuOitR+bpOx325QEsNpnskPSly1ZUfNbVgpDiArHKkAKGRsrBqZvDi9d7RBnW+baJsZhakyGXJUZxk/EMKThaQR0Scdck1OilLX1Qnb1FfeZahukfhREmqulxvszmCvNnnylkHpWODVP90ZMevfagAQex+Xba1i88otk+UFbdCKpJ4jtIShxVF3EYQYYY8yOnl+FT68odWB6hASM/wDxF+tXg85w8p5AKhTxLWKXddIKmGIlSLeovKeCfibRjC9/3cbn/KD2rfRJxBltDhsduf33XvW2C/L0t7oyS5m42vtv7iwSFUFbuCazgKWZqVBQ8vG6cd/Wks0lp0g7V8tsxP2xLXN8ZGQnHausOdsvlVrDVhX74SXJcnQ9mSuIWuSI0kEjGcJAz9cZ+tOS+3FcOA84mMX8IJ5AM526U2+Ec2c/oSyB6MG0phtBJ/eASAD9Rg05r5LmRoLy4zAec5CQk9ziuLTtH2pwoc+ffyvsfCef9qYeo/wjfp348Lm/rV1b02WUYaWpaiNvunJppkrDSQ4rnXjdQGM0b4lXxu0OzJcpKyrziA00nmWtZUcJSPX+hNMey6nVdJyYkqA/bpK0lbaXSFJWB1wod++Mduprqjp42FsZd949l8xQYORLDJkMYSxp3NKV+EWmHNS61s8YMmQx9oS4+wE8wcbScqSfQEDBPvXRm3vq8hJLAb2+7jFVd8IOl5cVNxvaYfM24BGbfWNwAQV49QTy5/y1atLroSMoANULXp/iTiMcN9/K7h6EwTj4Tsh1gvN/w9hsN+/lRrx0vFzj6AucW02qTNmTE/ZUfZmVOKSF7KVhIJGE82/Y4qrPCfTWrdGcRLRdf8N3bym3w295kF4I8tfwLJ+HsFE+xAPar3KcWv8AYBx6iseZed0J/CgcbUTjwuhDAQ7ndOdU9ODUs2PNdO4FlUABQo2sIcpTscFTPKfTFQv4p7TPvXDa4ItzTrMppJWl9lOSE4+IH/ZI6ntgHsam8OuE/cFDb+3IlW2QyIyHw42pBQsfCoEYIPsaDxZvgztkA4PlPNUxfteA+AuPFXV/kuJmoYy4klSFnKxso4xk00Lr5pW2UOBKEnKwRnmHp/Gp18Qmh5OkdYXCM9HcjqS4olDg3H/I7EexBqA7pLS04ltSjzuHlQnBOT/Zq4ZFbkcLlWmlz2ix94bEeCNig9wc60ASlRn8zissbbAdPfP404Z7CWBzSF8p6hsdTTXn3FK1rabwgpGSkD+dJZduVdMUEimhWwj3nTCdAoQ05G8pMfCkjHXFUrv7jS7nKUxswXFFA9E52pc5PeQkth1SUK2IBoHLWFKJFKXDptWqIl1AhDpJJBwcH1pE6dqWPKGdzgUqnQoTVnYeRI5payOZsdB67e1CuKbRhAHa0nrWxw5NaqiRYX1Kq3Nn+xSdNbUHpWAvOCWtYOOmakrhjoJrUa/tMtR+zpOAgHBJqMEE5G+3epZ4RauYtoXDkuBsE5Sonb5VIChnN8qRr5wbtci0OuwAWZLacjfY/OoaQlUd5TahhSTgip6u3EW2WuyvqTJQ46pGEoB3Jqvy5ZlSXHT95ZKvrRURKWZDB2TlZPmoaWnqdjj1pyW5bUFKVOcrj53Sk7hPufemjZZDiGVJUoKcG4IFEG3nXE/A4EuZ+8remsb63VWyIi4lhOyftvuLzykBbqlJznlJ2q9//s/lTTq25/Ygkj7D+tKvTnTj86582x/CkHNWf8MXHJPCa/SZzjrwZfjBkoYbSsq+IHfKk4G3rTVtyxOYOSO6qkrWwZUcxJDWmzWx4XWpBkcg5sZI3oBrK7SrNaFuRwhc55QYiNK6LeWeVIPsDufRIUe1Vla8d1mcbA+zT8//AILf/wDpWq5eLy1m8W24TGJvI0wXI0cto+Fa8pLihz4zyDCfZa/3qUR6VkdXUQKG6smX6qwTH8JrnW7YHbbyeew4VpdOafXp2zRobbpdKEkrcXjmdWolS1q/2lKKlH3JouVvoRk1U5fjhthQeSPM5u2WkY//AJKZurfGxfZjCmrQUQsj/XLSFLHyByPxzWf9pypH24jdY/8AK9Mxow2Pq2FAD2Vi+OPF6Rw2sBcbWw3PkZbjIcIKlHuQnuBtk9Og6kCq0cD7FP4g8TI83kTMdiP/AKReekDm+MLyleT+1zkEe4qFNZam1Bq91F2dkyJbz6sOSXypzpkcuSDgdMDoOgqU+B/GNnhYmUVuPpdkrSXWmmUqCgkHlySsHbmVtjvVnhwziYzo4gC8jmtiuaZWqjV9Tiny3lsLSSBdkV+AsldA4iZPkJDhysdajzjFxOncM7K1OSw26t10MtpcVgE4JJ9eg/hUTHxiwlJyGJWcf9kj/jqFOMXGmVxKuTILzpjRkktMrQE8pV1IwTn7oHXt09UuHo8pmDp2jp7q46x6txzguZp8jvibAGx5G557KVF+MK/hZAiwQP8AKr/irdF8Xl/dcAVDgkeg5h/OqmNSZKXnS8vYqygAYKRvsdvlS1ia4gnlXyqweUnse1Woabgn/wDMLlz/AFBrreMo/v6Lpjw/1ZK1jpqDduRCW5KObCDkBQ2UM+xBH0ojqi3SrxZpcPy23kPtKaW08kKQtKgQUqB2IIOCKprwd8QEzQlkFulvuvsJWVIaQ2FBOdzglScb5OMdzUjveLWOtshLMkEjr5af+OqnNo2QycuiaOm9l1bD9X4EmC2LLkd1lo6txz3+lqs2udHXPQWoZtuZGW4zim1215X3PQtLP3QRghKspwduWvujbNd9XSwLJanJTqThxT/6lLQ32JIJz7AYwc56ZM8Udbo1rfnbn5i3HXUhKy40EHYYHRRztgfQCnx4addWe0JucCbJbYkKe+FStgrYZAPcjOD6Vbp5poMXqaPvbX/Oly3T8HDz9SfBKbjs9JuiR2BPc+/Kmrhlxjd0xbI+n9Zw1WGTFYS3GeRl9qWEhKUob5U85d/+GEkn9kk5Adl013rDUkZxOlNJyGWiFAXHUavsLah2UljCnz8loa7b+kL8T+K1steq9NrhyC87BkplOrj4JSgZ23I+993HoT6GlV68W7b0NaI4lR3CNnAyg4//AH1Txp0szhMxg35vj8Autu1/DwmOwZZyOnYURdeLJVVOIVtmzZ7ypc4KmNPlxKUtBDIcBOcp3V3UPvHGenqOs8GferrEccRHRIaPK02ylTnOSCkjoD3wMZ61v1Tc1XB+Q4hz9YsqUFqHcnqaVcPdQo09fLfPluqC4riXudlAUedO6SASnuBVwfBG54lLbcOFx/GzMlsDsUPqNx32HB5PHhdHOEelbnpDRNqtUpttkx2viQg5AUSVK3/zEn607LrLlQ4rjjYB5ElRJ6ACqxRfGHFhw2Q8iW4opzzeSgZ/8ymjxJ8XCdQ6cnW6EuXG+0tqaWS2hPMlWyhzBZxsT2/rVNdpWVLOXyACzuuvxep9MxcL4GO9x6RQ3F7DYBEr343bvBlupj26GGQo8nmKUVFOds9KEnx430HH6Ngfir+tQLovhtL4o6kd+x3EG3No/WIKOVxKj0HTHr3pXxd4DTNB2lVyYkLdab3WlR7dyKfOxcJjuj4YvwqPDqWsyRfG+0O6e57A+OFdDgJ4iZ/F+5TYb0OPHejNJdSGVklSc4UcH0JT/vVPCzJW2rGArFckOBPFu4cMNVx7ouW4AkLbdLCQSptQ+6QSkHcA7nsKtox48rOlhPPGnqONz5LY/wD7aRZemufJ1QNAHhXfSPUAx8cx6hI5z7O9jcdvCkziVwotuprncZl/trLv2ltKUyOQHmwMEKPqABj1Hyrljx7s0DRPEG5220JQGEKylfVSM9QD2q3fGHxrsai09KjWx64RJJT+q547fLze5DpI2zvg1z+1vept9vC5rsjzHHFlTql7lQ/vNTBssUdSO8bDshx9myMjqx27GySeST5rlN2e+VqUSck9zTfllPMVADJ743olNd3NApClh1ZKgUEbJ7g/3mlsjlacaNI5S9zQ6SeYZA/ClMlzrQ8qVykLIJz+R/54pe8p/E1JXiAOuR/Gkbiyds7elbn1E53396Sr6UK4pmwLSs1hWSjWNRFEhYg4NbEmtdKIrfnPoR6msLYrNB6DvStpZTjBwad9nt8RLaUlpKv50F1LbUW6cPK/1axzAelSAod4taGJJKsFWcdRRJtYwFA7d6BsqAPvROI9jY7g0SwpdK3uFLnAm02fUWq2mbq4gR+UkJXsFGnDxl07aNKahCbS4lUdQ5lIRvyf8qhm3SVwZCFMrLRByCnajQukhySXHHluLOMlZznb3o6M0btJMhgIoBOKBI6b04bfd/s7zbfmYcWNk+tNeHNjyCA6ny1fvo/mKsD4dOA7HFKeuXNfH2BhXKOT7yvXftTON/SLvZVieH4h6ekknsgOkFqudzQqQ4pMFhJfkKB3DadyB7noPcivs3V71+u8uSVjnK9205CWx0SkewAwPYVYrjN4arfonQMyfp1xaOUByQnJV5iU5ON+nr8wKqxHSlpSlBsJUo5UQME/Om7Jg5g6DsqnNiBkrvjNogAAe3n6pxIuzqEFS3CEpGSfalUO4mWlC0Oc6VdD60HgMOzn2ozTSnnXlBtLSU8xWTsAB3z6VJ6eG154Z24X2+2wxmkBP2NnZSVvKyUlXLkAJwVb9TgdzRcXU4+3lJ8n4UQr/seB57fqpXk8XNL6a4XJsUuKlu8hlLam+QkpWU9Mgf8A0+dQi1OWlRIUU0Adkme4pyTh9a1Fai4ObKj33770qafx3okSCzSAOPTGh25Ar2+iPN3kh9Ecu/rFjITvuP7Bq0fBLgXAvunGrteWRLU+MoQsbJSf/oKqQ24nzUuFKS4kYCyNwPnVyvDvxxsw0zGs1ykIjSmEhACzjmA9KHzDK+EiPn28JjpLMSLMa7IAAo88WkXF3w+2u06efutjZER6OkqU0gYS4PQj19DVbTJDQWebAQCSfYVbPj5xqs0DTEi2wZCH5klJSAhWeUEdap39oCyoEAhWxSemKzpxmbF/y/S1pr4xJckHGrjeuLRaNcudtLja+ZCuhFbHbuplAUtwpSTyg4J3+lCGnktoCUAJSOgSMAVIfD6RpIWG8G+tB2fyf6OF7jp2985po6QtFgWqzHiMlk6XEAeSmg7LW9kc5COhUk7n2T/M/hvuNP6QbacSwClJCcpb5cgAflSV2QOY4IwNtulaVOIKwspTzAYCsb4+dZL1o2MBFVT3QFfHsVcwGemRv+YJ+tIxePPLgS5zlJ5VddjWEdzz0OoG6gkqH8/4UNK0NlRQEpKjk8oxk+9audwtmRNcT1DdKpc0IQpa1YSkZJ9KTNzPOCC0eYL+7jvSd51K0lKsKSeoPQ1jBni2zIz6EAhlaVhHQHBzioS7fdHNiAbsN05dX227WG12yVOivRY7jQSHFpOCokkD22x1pnSJ7i85UTU18U+NEXiJw5TCi27yzFcabeU4kfDnJBGM53TjPbIqAXn/AHqGVxsHz/hE40TaIHY+PqpI4J8a2uFuqHi+2qRGfSC6hA+JOOhGdj1p58evE1B19p9Vps8ZwJeADrzieUAdwB1z/Wq6PFHmFYQnzCMc2N8fOkskrbOFpKD1woYoJxF9RAscHunbIv8Ao1xDTRLb2JCTouSXkqU05zAHBI23pLNva4zSlrdKUjqc1g4W2kkISlAO5CRjJoNcH0rSpKgFJPZQyKCe8gJ1FAxzuNlmqc/dX2WW1lReICd+uelWd0X4bbCzp5l+7o+1THkcxz0GfSqmRrr+jJ8aQkAeStKgO2xq6OkuMNlv+lYr5mNtLS2ApClDINJsmR9fdVu0/Gi6j1D5KtHiJ4OxdCKRcLYo/Y1nlU2f2T2qvMmQkrUgH4huRVlvE5xVt99hos8B5MhQUFOLQcgY7VV+QocxIA5j370vLiRurHHG1riG8JK+5kmlWlm4U27NomKAZOevQn0oa+ukS18vTahHG01ibSMa0iQoVzKYSgW1DPKDnB9qa7is1udcKs53HpSdas1AUe0LWTWNZ8uxPpWPLUamC+VtYdLLqVDsa1V6vLKd1s1Cy2kc6sH0ofebubpK5x9xIwmgYNbkKrYKIhLGlnO/TtS1leKGtrwaVtLqZpQsjbRyC6pYCVYKwdiKMS2JMZY5m1NKIBHmDG1N23TPIfadThXIoKGem1P3VmuWdWxYSERUxnWEcqlDHxUUx3ZKpY6NpDEfxjJ3qx/he45s8NJ78O4ZEB74ucb8p71WGO9g4PWj0KaI8VWVALcPKn3HejoyHCjwkczHNIczlXk43eK6DfNMKtNhV5xlIKVPYylIOx61XS1a5vCHVl1cRaM/q+aK0s498p+VMKPL822tnm3bWR9DS2DcEqJSlYUU7EA9KZwyfDAaw0FWMrH+0Fz5QHHjccfJS3Y+KN0tNyjTUsW95cdxLgT9hZRkg5xzJQCPmN6lPi/4l/8ApQ0lEs7VtMT7qnlKIIBG+E4679zj5b7VsjzQlGVKwAMkntRCNLS6lK0KCgehByDTRs7iNzarUunxX1BtccbDyL+RRh114tjyFJSvm35umP7xRJt+gAmIZSFLUlCScZUcb0ubdVjODj1qRrlBIwgcIql577U2QpPkcvxA/ezv/wAqXtySnoSPlQJE1CXEtlSQtQyE53I/sUqRIqdr0DJFfITrnurVCtz6iDztFBx6pWof/LyUiVIV5auQgL5Ty56ZxtWbExE/SDgSrmXAmBJwc48xJ/m1QoyghJUogJAyST0okv4PkJfHEbII3B/wikZ9wMo80pLn7RT0pbbnVuzWWkFI81XIeb0II/jigLUxDiAtCgpJ6EHY09uENutt915bolzfS1GUoqAUrHMobgfkT9Kyx24WksdBxIQFx4pUoK6g4pKt+QZaSFJ8jl3H7Wf7xUv+JPS+nNJ3aCLKptK3kkrQ30I9fxqEFTWw4GytPORkJzvitXPuito4juK3FjyPonpoSwXHVeo40K2Mec8VAqBOAE980c4hcDtUcOozk64NpkQCrKXGs5Qkn9ofhvRnwua0t+ktXzJNzKGohbSVSXCAhvCsDJPTPN+VTf4mONGmZ/DuTEgy2J0iUlTDYZUF4UQM5x0wCDv7etRmSTra0N+6bs+FOyKH4Ujy+nggAeeD8/KpRJfWW1+WQF4+Eq6ZpKl5YaHmEFePi5ema0vS0oQVKUAkbkntSUykrQCFBSTuCD1qIvRjItuE5tKPql3Ny1khLNxZVHOf+0+83/5iUj5E015LhQtSVZCgcEHYitRun2F9p1LvkuJWChWcHmB2x706dQWI3u+ruLSkRrZJaTOckK2baC/vj3IWFpCRucViy9tdx+h/oshghkt2wI/MfzI/RaOFHlHiLbpV0ZS/ZIxLsjI2bAB+NRO2AcVJHim1povUaLajTfkvSGsFTzJBATg5GR742qFr9qqMWjabXmPAQeZXMR5r5/fcx+Q6D3OSWjMmdd6GfKGsLWm/0TGLDdPI2Z4qqoVvQvv72tKpTwbWHlJKuY45fSgtylL8tflkBfbm6Vsk3BDgJQsKAOCQe9BJssJSVKUEgdyaTySbK448B6rpYrdW6UIJHMR8RHT3obc7k+24ER3fLbGyxnrW5UkNsKdzkrGEn+dAZUpIOCoAnpnvS6R+yf48VuuuFrlyCs5KifnQl5xXmKJI5O1b33c5pA86CSM7igXuT6JlLU6vNI1qVj4uvtWx1dJlrzvQzimTGrW4r0rSTmslKrWTioiigF4qPTtXt6+V6tVuvV6vV6vLyyBzWaDg1qrIdKyFqQlCCM0obXSVNbkVuFC4WlzKwkDG1LmXehoW0onFKQ6pA2x9amaUE9tpyR3kvgbhKxREvpK2xgZQNjTehKPODnelgfX54G2FZzRjXbJRJHZT+0xa7he2pDMKK5JPKFHkGcV9S0u2yXG3mSw9n40qGDmrE+FGDHOlVvFlBdccVzKI3O1MfxMQmIWtGlMNJaK0fFyjGetFsks14SibH6W9d8phR5QWkpVukjBBotCkobQlCQAkdAKZzb60JUQd0jailvkrcYQskZVnIHTrTFj0hmgFJ25akJSHEhaQc4PrVw7VrLhy9wBfj+VHXNZiYdYSkeYF7JyR1zzEfF6nOe9UecuDsZoFGCcjrn0p+aHeWu6SI5P6l+HIS4n1CW1KH5pB+lNMeQg1+/8AHsqrqWGJGdRP8P8Aa69/CTBTanw7yjnSMJPcDf8AqaUoke9AFS3EXBLI5eRQOcjfvS9Dqsda81y2fHsLT00lyPW3UENCB5j8bz047qbWlRP+55lBi+FpUlW6VAgg9xWfDae67qlbSuXk8p5ogDqktrSc/ShL7ymm3lJxlIJGflRJdbGn5hLhH05D2+aP4/4RVpxLSQhACEDokVn9oypCuikqCkkHBSR3FB4clb8ZDiiOZWc46daxmzXIrSVI5clXKcjO2K069lJ8K3UpDt1wc1dAdt0l1T1yay9DccUVKc2+NvJ3OQMpHqMftU14kRdwuLLLTXmynCGmwkZUSTgAfU0khy3okhqQy4pp5tQWhaTgpIO2KkK6oRa1326xUJYmKixFoUgYDRkIWXCgdvu4HoFH2wS3/lAJ/Yon+SXPH2Z5a3vx7GwP5oHqS4sW2MmyQXEutsq5pL6Ds+70OD+6ncD13Pepr4L+F67a90a+5PeFvgzXUSWAlGXNkqHMc7DmCunsKrda0B+6xm1/ElTgBB9MiutugWkR9LwQ2kJHIOg9qCyMkxN62jfgeAmWHgNnmGO5xquonuSFz/42eFm8cMrU7c2X/wBJ2xP+tHJyrQn122I9emKgEuhpPIkBIAwAO1dZONcZmXw9urbzaXEKaWkpI2xg7VyLRIW8lK1dVE5A6VAyX4sYkrc2PwpMHYpx5nw3YAB391tkeW8R5gCuU5Tnsacbb1wv+ixEjokP/o58r8psFQ5FjrgfulJ/3zTEuk92N5XJy/GsJOR2q6fhCtMOZw8lLejNuLWpXMpSdzWPilocfZEDEMxjArmxfagf5Kk0xxLT61qRyPfdJIwflQiVN6709OPDTdt4p3mJGbS0wlRUEpHeo0kuq33pe9/hPoIrAtYPPJaCgnCQTnA9aGSHBIVyK3Seua1mQtxKiTvk9KTOOqaZdWnHMkbUvc9P44q37rG4ShkITshAwAKCyXEqUCRkjp7VtccUpIJO+1DZTqkFOO/WgnutO4Yw3YL465k471pmQnoqUOOtKbDgykqGMivhUS59aIahvUq5MxWnlJ5G0/CEjHahXFMo2pvuLzWhZxsKzX0rQo7VCSjAFiTmsCc1kelY1opgvV6vV6vLK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0" name="AutoShape 4" descr="data:image/jpeg;base64,/9j/4AAQSkZJRgABAQEAAQABAAD/2wBDAAMCAgMCAgMDAwMEAwMEBQgFBQQEBQoHBwYIDAoMDAsKCwsNDhIQDQ4RDgsLEBYQERMUFRUVDA8XGBYUGBIUFRT/2wBDAQMEBAUEBQkFBQkUDQsNFBQUFBQUFBQUFBQUFBQUFBQUFBQUFBQUFBQUFBQUFBQUFBQUFBQUFBQUFBQUFBQUFBT/wAARCADcAVwDASIAAhEBAxEB/8QAHQAAAQQDAQEAAAAAAAAAAAAABQQGBwgCAwkAAf/EAFAQAAEDAwIEBAMECAIGBwUJAAECAwQABREGIQcSMUEIE1FhInGBFDKRoRUjQlKxwdHwFnIkM2KS0uEXJVOCg6PCCUNjsvEYNXOTlKKzw9P/xAAcAQACAgMBAQAAAAAAAAAAAAAEBQMGAQIHAAj/xAA5EQABBAEDAwIDBgUEAgMBAAABAAIDEQQFITESQVEGYRNxgRQikaGx8DLB0eHxBxUjQhYkJTNDcv/aAAwDAQACEQMRAD8A5VV6vV6vLy9Xq9WTaOdYHrXl5YgZrMDNHItuQprBHahbjHI4pI3wcdDWQtCVrQjNLWYDz6coaWtPqlJNKbFbhcbkwwvZKlb/ACqfLFpyOxHbQllOAMYxWyiJUE2yZJs76lsny3McpyP7/s18UVSHi658ayckqGc0/eKmm2rXcWX2k8geHxAetMpts8yQE5Sep9KmaL3QkjyNl9bbzjbHy2/hT40nqeFZrJNgyLciSqQCA6SCU5HfO/8AGmqxH9qWxWVKUoKRygHY+tEhl7FLnylu4XhC5wdsgjcUpjQghISkYApUwypAJA5sb8vrUursGkHOGEeY2+pN/CgFtFW5PfI9KKaxK5JyAd1Egt4eAStORnOKXtQs9qWfZVtoBbb8xWcYBxt60VYge1FtjSuXJocoQ3a0qdS4U/GkYBz/AH61LHDXiveOG9nlx4KELakHHx5+E460yG4jgkIQGiWynJXnod9v4fjR563eVGjIxglPMaKbAHA2ErlzHMc2juhtynPXy6SZ0xAdfkL51qxgk18XbWZ7ZQVFGU8vKdgaVxYy1rcStrkShWEKz94b7/w/GlSoxQhakJ5lBJKU+px0qdseyAfOerY7oSnTbsZoJbb5209CnelUDQtw1KC3Et78zkPMQ0gnB+lGLPDmTAkssrS5jKkjcJ+Z6Yq9/hDf0s3onypCoirmFKDxVgkmvSRhjOoNtYiyHPmEbngHyuecnTsqNJVHejONvJOChScEfMVpc04y08Hnzh0DASg5OKtV4uo9rm64H+H0tKcQ2TITHxnHY4H1qtjjLglBBay2Rkrz0PpisiIFocRytPtLutzWuG22yCPMDBS2gIH50MNrShS1BJys5JJzk07lRAe34UjbircU4Ft+WEqwk5+8PWtXRWiI8mgaTVkW0LQpKhlJGDSJVuDKQlKcAbCnhLgqQ0tSEc6gMhPrSZm1OSmwpTfl7fFn9mhzDujmZdNsnZNu3QW5FyityUBTRdSVHvjIzV6tO6Ls8fTMVMWOwGC0PupGOlUrnsiLhLDfmknClnsPWnDauJ+p7NBVAj3FwMKSUgK3xt2oKaAu2Cc4maI7LhsU3uONgttu1/OFvKSlW6wjGEnuOvyqNnonXY/in+tOa6mTLuLypGXFEklxRzk0Mfje1DmOhSYMnLjflSRwo4U2e9WJU2WlMh1RPwE5CPpUYcTtORrDqeVEi48kYUEjtnO35URsGq7tp5t4QnlMJWcFHUHcDPzpuXeRInyHZDylPPLPMSo7k0IWEG03ZMCAO6b62sDFJXGs/SirjRKRkYOOlI3kEEDGahLUWx6QLRmtQbKlYAJPtSxxus7c8iLMQ46nmQP7zURCKa60OcbUhRSoYI9a1UVvUpmY+FNJwKGKFRqYFY16vV6vLZer1er1eXl6vV6vV5eXqzRlJBrwQcZxtX0DNeWCUQRdHvKLY2ztmk6Rk+9Ytoxk/WlCG9yKkAULilEF1cR9t1s8q0HIPvUt2Hi2zGhJTJiqL6U4ykjBqJmWwkAClrccLHKalDbQj5KTl1Tqp/Vk0Oup8tpGQhA7D3pAxFChkY/l/wAv73rVHY6bUQYiDzEL35k9MUUxqVyyd7WbMUgjIxRGPGz2rfDQDstII+VFoNkQSpbJ5io5UkmjmR3wkcuQG31JLGh57UfjQj9gGx+/ivjNsJCm1JI5hykd6ckSwOQrG1zMuIb5zyqUnr9aYRRJBk5QAG/dB48HONqJMQQBuK3OWxEptKFg8oPNscb/ANmiTbHMenWjGx0lMs4I5SaPE5lpQBuo4opeYwauDrIGQzhvb1Awfzqy/BHwlW7V1oiahu76xIWgKZbSrASNyMjv170wOLHC6Dws1U/Hmuv3IPZcYbThAO+/Ov59gN89RRUbWutgIsc+yVTyvZ0SkHpPHufx9udlFFuskq5u+XFYW8rGTyjYD1J7D3op+i7fac/anBPkj/3MdX6tP+Zff5J/Gtsm5yJKFMtBESIpXN9ljpCG8+pxuo+6iT70iXDDra0KBwpJScehFShrW8CyhTI95+8aHgc/Ur7MuD0xvykhMeOOjLI5U/X1Pucmvtpuk+yveZClPxFHqWVlOfwr0aAmM0htIPKnpmvkm2IloShYOEqChg9/7Nepx37rHVGD09ku1Wl5rUkl9Lqwt0pkIcKjzYWkLG/yUK1h+HdAG7ggsPnpLZTuf86e/wAxg/OnBqaCZFksNwCclyOplZH77ayMH/ulFNNVqQ5LS/hXmhPIN9sf2ale0tdtwd/xQ8ErZIxZoixY5sf4Xy56ckW5CXSEvRl/ckNHmbV9ex9jg+1C1RVED4Sc+1SHY7BcbSj7VLeRa7c7gqEsZDyfRLRBK/Y4wPUVPuspnDV7hiy1YVQWLspAEZWUpUhw9Cc/dPqT071gwXWxF/v8FgZ5ZtYPvx9ODuqlrsaICAuefLURlLA++fQn90fOhc1RkDlCQ20OiE9KPagskuO++zcW3EPLG/Md1A9we4PrQlMJLDSUIB5UjAzQz20emqTWGUOaHl1n8vogEiD1wKHuw+RYVjoc045lvRIKCoH4FZGPWl2ntKvarvsS1xh+ukuBAJ7ZoN0dpszIocqP7tbvLfVgbEZoHJh9dqu3xI8EDmn9GqvkWYXp7EfmcQo7KHXaqju2Z1+YIyE87qlcgA7mgHBr7LU+jkdFTX7GkzjF+/t2/qf5UIfj4ztVp7X4Or27phU1x9LMh1PmpZIz1HQmq+6q0jMsVzk22c0Wn2lcqkk7/MUA4B3CexvLDZ2BTIfY67UheapxPQORATvgDHTH8cUZ0vp6w3KFMcuczyJLaSWWycZ9/ehHtpOIZOo0Co4cax/zpK6n0ovMZCVkJOU9j6+9D3GgFE9zQzgmEbrSBaa0qFK1pxSdaOWoSEYCsAjmBPcVr6GtgUUHasFbnNaKUFfK9Xq9Xllerw616voGK8vJSXU+VyjcmsEJyawSK3tprYKMlLbRbXrpNRHZRzKUfpTivuiJ2nmW3nhztK25x2PvQ/S92/Qd0ZlcnOE7FPt/Yp56w16zqG3NxI7JSnIUpSvbepADaGe4UmPHQVJBIwfQ0vbQpKcpQVn0Fa2GvaikZnpRbWpXLJW62xmMgbUSYaUHW0hslJ6r7CvkSMVkAJJPoKNRYhBAKcH3o9jLSOaYBZxImcbUXtrSlOrBbU2En4V5+97ivsOJ02o7EiYAJFMo41W8jI5CmDwx6Ot2ueIcSDeW0PRkJKwlQ+8RjY1fHXHCbSsvSD8Fy3MNsob+EhIGNq5xcPr5ctManhTbScS0rASD0VnsanfVXipvmo4jlqjspaG7ZkBeebtkDFEux5JHNc11AJO3OhgZIyRnUTuP7+N1Cuo7dAsF3mxotueuPkyFNgl3lTgE74Az29a2typjO0WJHijsUNBR/E5NWw8Onhg01xY0e5e7zep8Wf8AanGlMxvLxygJIV8SSckqP4VMKPAvokDIvd2/Fr/gqZ+bjwuLHOII9j/RBRaPnZkTZYmNIIvdw/S9lVzhp4jrlo+0tW2bDfkeWn4HmxkHHQE9jtUf8TdYT+JGoFXF9ooQE8jbZ3wO5NXl/wDsN6LB2vd2/wDK/wCCvqvA/o3lIF7ugPYnyj/6KjbqGG0kg7nnYqV+haw4NaWgtbwOoUFzkjxn1uOpcjqZCFYSo/tjfcbe351ucYLTazyFSkpJCR1UR2q8Gr/A8mPFcds2pGJDoOzE2MWxy/50lWT/AN0D3FVh1fw/uGk7g5CnxVR5COqchQI9QQSCPcEimMEsWQP+J1/l+qQ5sWVp7wMqPpB8EEfiCUwIbDklhC1NFpR6oPUU6dA6N/xRrG02t0FLEl3lWrOMJCSo/jjH1o3w70oxqLVdntstamI8uYww66nGUIW4lKlDO2QCT9Kt0z4ZdMaYvVsZsl5uEy+uEOtJV5flstjZTruE55R0AyCpRAGN1J2knix3Bsh534UMGLk58b34wFDbkA2fF7lOq28BNKtaXatyrbHU2G+haSRkjc1THi9aonCTXD9pslrb5nEeame/+tLWSfgSkjA6ddzvV4NX3jUWgNOzZUxEGRGiNFQeQ8UqWBsByFOQo7bbj3qj2v7gvibepFyJLNxzgR1n4Voztyn19q1wHTTB7y7qHb+3hb6yzDxHRwiItP8A2uwPrvR378KLJ70m5yFyJLrkh9Zypa1FSj9TSGPEkSi4lUdbYQrCSf2h69KlTQ/Cu56yuzcCDFK3lHCis8qGx6qUdgP49Bk1afRnggtQitOX7UK1vFPxR7a0EpSfZxYJUOn7CaxkTw43/wBrq/MrfT8XK1D7uHHYHckAD5XV/S1S7TIXKmQrTdgl+1OOpbJeG8cKIBUhXVOOuOnqKlDj1wl0dpfRcSfY1JRNJQOVKyefPUHJ+v0q2Z8Fugy3gTrmT+95qM//ACU1NaeCG0Tof/VWqZTa2kHkZuTYeQTjYcyeXkHvyq+RoZuqYj/ukn8Eyk9NavEfiBra2Jpw7bmtwN+Cub05LjBQEsqd5jg4/ZHr0pfpy9P6Xv0O6Rhl2MsLAPfFS1xV4IXjh3cFR7hHSUnPlyGFc7Tg/wBk4BHyUAemRvW3h74Xb7xGsbl0YfTFYwfLCmyoqx3O4x0qfoB+8Dt+SFGSAfhyNIdxVG/wCPa68ZkzU2jXbGzblsyXWeRb6h8I7bH1qttlQmz36FdZqcNNvpdKD1UM56U79UacRw+uci2ymxKvDBwvI/VNdxgH7xxvk7D3pkzlOS3FLdUVqPUmhXQMYOkBNYst8xDi4keT/IK7kLjnoubppl/9JMsqS0B5S1AKBx6VQXjZqIan1pc7hGSVsFeGwnbmSDj+tbJjCkpICiAe2aFSY32tkoP+sT90+tKTjNYT0q2Mz3yhvXVBMV5kqSFFJSSMkHtQuWlaFAJCiFHcjtTomRiCcjcUIksddqBexPYJQU33mec4AyfQdjSCXFdjuFDrSm9s/GCM/Q0eBMWQh1IGUKChn2OaIa21SNUiKfsjcdbSMFSN+b1HagXtTuJ4q0wnUUlUMjcYom8gZ7fw/rSNxG+2fnQ5CYsckKhWFb3E4P8AXasmIS5AJSMAd6iKKBSSvVm62WllJrCtVuvVkAfSvgGKyT9KyFgrahBJGxpcmC8lhL5bUGicBZG1IkAZHwg/SjAukh2EiIpeWUnIGN/xrcKBxpaGWgFZ9aXMN5HzpMwMqI5dh3olHR3ohoS+VyUw44bSAM496KohpfRyKyBntSaCkuIBKSk+hos0kto5ggrOfup60axoSeeQg7cp8cK3rLb9TRXb8x9ot4Pxoxn5HHejmu4Fmn6ocm2FtTVvBwhA2A9dvSmXAYzg4xTktEhUWU22WVONOD49vhFNImAndVfJmeAelKIUTcHG1EIVtRFddcQVFTpyoE7D5fjRF+0fZm25DJ8yM59xY9e6T7ipk8N/A5vizcZrlyLkaFGVyJ3KS6e5Bx0+VNWxhv8AFtSq8mQXD7u97V3J8KO7NFFussu4Kylx4KixyOuVD41D5JOPmoelaNOwkxXGm0cxSDsVdeualDxBcPGeHV4iQYbhehNNKDTWckEEqPzJz+VR7p4qfU04ptTZV+wrqN6NAFtA/dpA97/hvcdrJBHitgF0Z8FrNuHDlwqViYZi+Ye3Knl/nVkFJjpScnAquXgzet6eHrrakf6WmYsqVjtyp5f51YmW/GbZWpYJA64ql6kD9qcN117025o0uN33eP3futDlytrKhzyEJ+ZrFu6215Q5H0E+xqjviE19dIvFK8MW2fcGreFNhttt9aUNkNI5gE5wMqCj9c96aWj+J2pYFyZkN3OUtSFA8j7qnEK36FJNOItCMkQk6yCRdKm5PrsY2Q+F0ILWuIsb3RqxuujCmYchABw4DUHeI7hHp/Umi589CPsl4jNqcZWnYODHxIVt3HQ9lY3xnMtaPvcS92SFLbaLRfYQ6ptX7JKQSPpmmxx1b+1cOLuiKhS5HKhRQk4K2wtJdSPcthYx3zjvSTFc+HKa0Ejej/dXfU48fO0x8pa0201+HY+VQrh5av0TqmzYY+0pExooaU4E+b+sB5efGEg/vY2610O0FpuLZ4C5Dr6Zl0l4clSgMJUoDZCAfutpGyU56ZJyoqJq9dtZ6QvN00dGs7bS3GblGXI5Ef6psOJ5wr0JSFDHvVv7S9CchNllBS3jYU71qVz2MppAKp3o/CjgyJeqRryKI9rG6jbxEs2tfDS9+crD4aBa915GKoFatJqvWqYwaJS+44GUFRwkZPU7e/WugPiFk2wcN7yh9rL62wlo46LyMGq0+G60W+ZxPaNyZLjMeOt5tOMhTuQkA+wClH5gUdpL/h4LpCCaJP5dkg9VRjJ1yHGaWjrABI2oWbv3pT3pHhgzwxt7M+0NK1KgoBmsuISiQdt3GDsP/DUdx0UDkKlWz3yzXW2Ny4UlDkdW2cFJSQcFKknBSoHYpIBB2IFEmPszbKfLawnGwqAPEVqmHoZv9I2NxcO+z8tSEox5T6AkjncSQQVp+EJUMHoDlI5arjDJqU3Q4nq8/wBV0Wb4HpvCM0Yb0gcf0J5+RU4q1FZm1+WZjQX+6VDNK2noMlIwoLB9K5bSOI8+RNfe+0yTLbOXG1OHzQexzncHsobH6ECz3h18SlqNvXatWS0sS2glTElxXxKSeqFj1G2D3zv0yT8nRzBH1xuLj4SLS/WH23IEGTEGA8E8ed/mOOynriNwt0tr6xvwrxFKkLHwvNHlcaV2Uk+oPrt6gjIqoUHihcOBMW/aefYFwZtqvLZkNnl80KV8Gx6ZG/XbBHUVblzjZoRSCF3uKQexVVTvFZfNE6llxJNnkEGSC3JeZRlPMgkoXj9r76ge+APlROlCYExTtd0nixsCl/qpuJIxmXhPYHtIvpO5BNHYcqoOubu9rHV8+/yQUSJR3Qk/ClIwAPyFNp5r2p136yS7VLAU15sR0czcxk8zbnsD2PscEelAn2utN3tPUb5Vex5QWt6TYrZNtFubiNrQgqIUoqJUc70KuELnBGSk5zzJ6jenEhapCFKUyprCinCxufeh9yQW2FqSguFI6J6ml72Ck+ild178psXOGHWvOQPZYprXCElxaVHIKDkYp8ElASpSSlKwOZB6im7eoxjOoCEKW24dlJ6J6dfxpbKwEWrHiSkO6U1JLXWhTrAQ4pWTk7fKnFKZ3O1BZAJcUjkIAGebsaVvarPA+wg8lrBzikC2gkYH50XeRnbFDnASNxig3BOInIesdRW6FOEVKkKGUn07Vg6Mb0nWKHIRzSvS3g86VAbUnrIisa0UwWSTtis0CsEitrY3rYLUrcgUraTSdtOSDS1lNStCFkKVMIonGb6UhjM4WVZJz2oxEZKxgA/Si2BKZnAJdFa6bU/NJ8Pb5qdhb1tt7sltH3lITsKaVqtxbQkKXsN8qOTV8fC7r7SVv0SxBdkMMS2kkupcwCo9z70c22NsC0ilc17+kuoeVUpjTs2LKXGejradbOFJWMY/GnLbrXDjAKlScn/s2BzH8egp08ctQwNS8Qpj1swIyDyZR0UR3plNQ+eQ27zqHIMcgOx+dOoRQBpUzKcXuI6qHsnbE1Em3xlR7fEbaQpQUVv/AK1RI6HB+EH6ZpzaL4rak0fcXJkSctxbqQlaXSVJIHTG+2PamLHaO21LIMPyXHV86lc5zyqOyfl+NMmudsFXHxxbnv57/inVqrWF01zczPub3mO4wlKfupHsK1Wdr/SUUPbj+ahSMlPMCMjqKL2CL9nW0jmUvlP3lHc70WwEndKZy1sZAXQnwbz2G+Hz0f7NzPJmKKnMdQUIwPp/OrEuOtls5a5vY1XrweXB1rh+/H+y5bExag9jY5QgY+mPzqw5kFIz5f5VQ9TFZT9u/lds9MOB0qIdXYf9eNvz+ahTXXh5sOttTTrxLVcmnpSkKU1HcQG08qEoGAUE7hIJ36k0k014YtJWa5NSXY0+4JbOQxLeSWyexIShJPyJwe4NTM/qBqL8K2z9RXxnUbDisIbI+lbDLzBH0AmqrlDP0bRnZBlf0lxNmwDuTfjylMfyIrQCI4bSBgJAwBUTcdeK0LSmnJMRuMXrjLbU0yVj4UZGCs/LOceuO1S8JXnJylvOOxFV08SPDR6+tSL5DiyTJS3yv8iytJQAdwk/dwN/h29skms6WyKTJaJ+Pn3WfVE+XjaY46fRP/8APbuRtVhVg4fXZuDxZtn2hD7zapEF7CGlLTnzlp5SQCE5CAN8Z+ldILTMaehIU2x5YI6YrnPw4ZXZ+K+n+VCnlgtrA6lZRIQQn685FdGrVPXIiIUqP5ZI6EdKb6+0hzdvPdVL/T9zS2QtNXXa7oVd9uOFHnH+5RmuHV3aXFK3HGwhK8fdJUN6hPwuyWIeq7gHY3nOOsBKFYzyfFk/jUweJe8uwuEeowGFoQqNyqkIOFNAkfED2xUKeDu5zk3B16VGW9IkRBzlSMFICzyqI7FQwazhH/4yVnT78/Jaa6w/+S4k3WK3HG45PHf5q4QkN+UFeWRtkDFVO8Yd0amy7HHajllTSHlLUR9/mKMfhyn8atiJCvK5vL3x0qqfi6nOTrhZGlxfISy28UuYxz5KM/hj86X6G28wbee/sn/rmStGeOrmtq5+8O/ZVntHCi58QXvLtbY+1NrA80c6VoQc8wSpIPXABB279QMSTZ/C5f7YylAgN4xvgK/4akzwi3X9HTL2yI3nJeDJK+XPIRz7fXJ/CrVtzEOgYa+nLTHVcp8WSWhuw90j9KadDl6ayRz6c67BF8EgUfHyVEXvDlq1ClJZjpLX7IUVZHt92o24pcOLvpCJHRcmgjJIAAV169SkCunhXkbsgfSqr+NWeuTp20RlQ/LQh9TgfIxk8pHL/OpMDVJciQQlu3m0PrfpfD02B+ax56uQKIF2Pw5VFoV4k2d51CeV2K7s7FdHM04PcevoRgjsRU1Wjwz2fVXD46ijznIch5nzkRy4FoaJGQnpkj65qCZ8H/rFx7mXuOXkJ+H50Qa11qCBZXLTHuj7VvcBBZSrbB6gHqB8qfXQp3H4/u1SyxzqdEaJG+5H+aTem6KuzbikoiGTjvGUHR+KCablytUqGopfjusq9HElP8aXJimMlQDq1kq5srO4rCTc7gGFNt3CS0k90ukYoB4YexCsEJkBALgfoR/VNSfHxnaivD3hnP4mXg2yN8DafiW8RnkFbZVxfW0Eu8jxAxzLQMn3JqbvCVqe1wLvcIMoNR5T55m1HbIx0/v1pVkDpaXNVnwH9cjWP2Fpi6y8Hsu12p1+JPD0hCc+WpOAaq7e7Y9a5r0WQgtvNKKVJPYiuq+tZsaHDfdccSGkpJJ5hXNDivMj3fXN1mRT+pW4QnHQ4xv+VIQ5z7tXnoZHXSo3koxSB9HN/fei8pG5oU43yJIyVD3qB4TKIoa6mkyxtS+QjmB3+tIljG1CuCaMNhJVdKxrNYrE9aiKIC8nqKMR7BNeZDqWioYzt1oZGIS8kq3AIqVbHKjJipUVpSnHrWQsFRultTa+VSSD3yMYpdHbzgk7e1bLy+3Jur7jYASVbEVixud6nagZSiERSOcpwcjv1/P/AJUZjuHGwx39aExU9KMxE9KOjSachE7cv7QAvCt/3utOKJJVBbDg5yARsjrQeCjpTjt7fSmcQKrGU4dxsnOuOCWpCR8DyAofPoa3MvBMppjkWVLGQoDYfOltsY+3WBxIGXYiwsDvyK2P58v405IEKPpVpEqa2iTclDmZhrGUtei3B3Poj6nbYu2MJ34CpMuQGW0izuAP0ViuH1k4fRODhduyI7dyUxzuCSAHATnfffB7e2MVWuM829KkNspWlLSsArGMjJxj8K87Ok3KQt+S8t55w8y1rOSTSyOjpR9h1Afv+iQsjMXUXmyfHzv681aUIAabUsgkJBOB1ovYViQttxIICv2VDB60hjooxAcRGJeczyoHMQNyfQAdyTgAdyaIYKNpfkO6mlo5V/vCBJnI4futJZBiJmLwvvzFKMj+H41P8qRISyottBSx0FV98HDV1Z4cuc5SWFzFrV3wspSVAew2A9hVhXkylIIQcH1rn2pV9rdsOf3a7t6a6v8AaIwC7+Edh+Xt4VJOOnEHUlt4mXeMmfcYBKkEMMSVpbQPKRjABwMgc3zVTRsnE3VTUptab9cwpJBGZThBx6gnB+RqzfEDw6f431HNvL0xxuRKKStI5eUcqEpGNs9Eig1q8KDESShb8tx1tJyUDA5vqN/wq34+fpzcdgfVgCxXsuOZ/p31BLmyyQB9OcSCSQaJsHbjZSrwt1XdNUaQt1xnRwl11v4lJHKFkEgqA7Zxn605by9LRCdLDKVrKTsrcVhZLY7ZrexEbCW2GUBtDaBhKQBgAD0AFaNTTZsC0yX2fLSW21K5nDhKcDOT7CqM4tkyCWAAE7Dsu6xNlx9ODchzi4N3NC7rcqjEWKu2cbLB5UYNSW57zDccHYLDzSgj5fARV9bW/LciNqdaCFkbiuczWtrjfPEHY4zBYakIu8aQFuDd515wD6J/WY+Y67YrozbftojIEnHmY6Cn+uvD3NG1jnz/AIVB9BwyRRyP+8GuNiqqiSRfvumFx3mXFvh/dUMsBTSkBLi/3U5GTUIeGq7yoWtpcWKz5vnRedzP7ICwM/iofjU38dRc1cP7p5PL5HIPNz+7nequcONUSNJ6yhTGHkM5V5TilqwgoVseb26H6ZpjpUPx9NljaBZv9Byq36qy/sXqfEmkc4AAbmgQCSLHtv3V50vvJaBUjBx6VWrxawbhNj2aU7H5YjBdaS4n95YScH6I/jVjrY9LejIU6kBZG+N6Da10kdY2d63SkIdjvDdKh0I3BHoQaq+BkNw8psjgKC6j6hwJNY0p8EZdbgKFdxRF/UdlQvR/E7UnDYzDZJyoKZHKXgGG3Oflzy/fScY5j0x1qwnALixrbXWoXETpa7hAbjFbiTHbQG1lSQkkpSDnHNt8/Sk73hHlLmKUi4I8gHbmT8WP4VMXDXhq3w8t6osNKUleC68R8bpHQqPt6dBk46mrPqWbgSwuMYa5571v+K5f6b0X1BBlRx5DnxwsJNAmj7AXVE7m09w++EZKBnHSqm+NO8y3IdmgyWUttczrjau6jhIP8RVrZa5KWlFABWBVBvFHriVqbW0iM+8hxu3AxkIbOUpIJKvrnY/5aT6JD15PXQpoV29bZYi0/wCzlzreQB4NEE2q0zX0qnuMhC+YJ5uYj4aQPtbZqaOEHC6HxEnTPt8r7Oy0NhzcuTio/wCIumWtKapm22O+JDLSvhXnJ+VXN453XJYZf4RVDz5qrUfJfTKQtSULQEqKcLGKH3BYjMqWUqUE9kjJo7IRQySnrQDwn0Txd1sgrhDjSVgEBQCsHqM0Gk3F60TGXI63G3ir4XG9uU+pPbrTgkJ60Hnt5BoGQbJ5jvHVuF8vXE7UtyiKhybo84wocpBNRjcDmQ4jlOQObJGx9v79KdVwb60Dno8xBPf+ff8Ar9DSiRvhW3GfwSmxKR1oO6oOJJAI7b0dlp60IkppY8KywO2Wm1RY8u4NNSnfJaUrBV6bUjv0JqBcXWWXfOaSfhXXnhgmkbu+fWg3BOIzskTgwawOc1ucGTWo5qJFheRStt1YAAUcemaSpOKUN9q8Fq5K2kZIOcY/v8KXsDBwaQNK5FJHc0/dFaSh6igTHn5wiLjjKUqxuMZ70Q1ASWdkEhoIcKuYkH9nsKPW+M5IIS2kqPTahTHkokLaCuYpPUdDUpcINZ2zR95XIm29MxtTZSMjJT+NHRhI8h3nZNy2x1sBLbhUpQ7q604mIyn2whDqmlZHxp60lud4j6gvMmfFYEdh1wqS2BjG9L2H0RG+dQUU5x8I3prEAqtkudfun5oSUYV7jJK+Rt39UpZGeXm2Ct/Q4P0rG4W6a1dyqWt1t1KlBxtefjOTufWnd4e/0N/0k2s3sI+yZJT5gGOfbH86tzx80DaeIlnYjaWgC4XdoBxCYwBUlOQFH5b/AI4p2wAsDT7m+31VGneWTOcyidhXc3e4Ht3VJo6aWwIy2nHVKdW4FHIQrojrsKltjw062SBnTVwH/gmlkfw66y5lA6ZuKeXuWdj8qIaYx/2H4oCT49ECN34H+ijBDRcbUkKKCoEBQ6j3pZaGVLuEeMpwutxsPOqVvzrOSgH5D4j6fAe9SXJ4CaugRlvOabuTiUAnkZjKWtXsAMmgX/R/dtMtNi5W+VCkvczq/tLCmitRO5AI6DYD2Aopha8gAgpRM6SKNxkYR8wRz8x+yrreEVmY5oF51t8fZTLWEt56EJTmrAJccO3MPxrmFbNfXjR0QNxbpcYLBX/q4klbaeYjrgKA7U5G+LOplddQ3X/9c7/xUlytElypnSdYF+yt2l+tINKw2Y/wXO6RV2KNeNtl0Z5ncfeH414rdxnKf96uXE/irr69akmN2bV9zaiJwyoyLpJQgOJBCw2Ek55cAE7fFzDOxp0W/iprWyMNMXC73e6xUDl/SEWW+t3Hq40VFX/eSVe4SBS5mgyuJtwAHetlZZ/XWPExpEZLnC+nqAI/Ec+3PsuiF1uhtUFyU/JZjMNjK3nXEpSn5kkAVWLjNxilX9D9nttzKoKsodWxkJc9grqRn02PqQaYkTTeptVRWLmmBcJzUlpDzUpxKleY2ocyVAnfBBB+tIL3oy82SKqVPt0mOwnYrWggZ/sU/wBN0nGxpA6SQPd24/qVzr1F6s1TUoTFDjviZW5Nmx+AAFcpFo7T0W56207JWy25c2JrAjTFpyttfmpKN+uArBwdqvxbUSWYiA88Frxuc1z+t8pTKm32VLbWk8yVA8qkkHYgjoacSde3yOhI/TNxCSeUBMtz/io7VdHk1B7XRuDa9km9L+rovT8b2Tsc8k7U6gB8irN+IOQ/buGF8uT0oMW+K0HZJ6/AFDO35/SqcyELbuHmBxQSNijsfeiF84da217c2A5ddU3XTVxS67LiKnOuRlcpRhvBP3FHmyn2OMdnE9ww1E45/wDc03ffm8ratdJjbgMfDK9ux9gpvVmS7XpYc3Egk3bvYJG52rb5/qn3wg41y7QWbTdLiUwhhLTr+VBsdAkq6gDtnYeoAqzVpuRucRqQzJZktODmQ604FpI9QQcH6VSgcLtSIORZpn/5ZpdbNIa0tLi1wbfdYKzspbHM2VD5pO9L9Q0vFynfEhka0/Sv1CcenvVOr6XGIcvGkkaODuCB43BB9ldn9YOqh+NJ5Ul1hpa/MQlKQSSpQAAHUk1UNaOJiGykLvxx2DzhP8abWpNN68usYruEW7y20ZWBLWtwI9/iJxSZuhi/vTN/f1V1k9dPLD8PClv32/OipG44eISQz/1Hpm7pdmSj5P2iEeYJyCfhcG2cftJzjsc7VU/U8V+3T1Mz2yHEgEpB2NadUXFyCWnwtxEllfmMLb6hYB6+xyRSCVNk3dwS5LqpD7qUqK1H22A9v61aMfFGIfhxgVW/klc6zNQdqsf2nJceu/ui9gPb38pEm+3OBML0Sc9EQE8iWWTypHv7mgc952W8t15anXVnKlrOSTT901w9vGsXZCLTbJU4RwkuqZbylPNnAPucH8KMTPD3rIIJGnZ5/wDCNbSPaNnOH4rSCOQgPZGSD3A/mAoMTGXHbWlbq3iVFWVncD0pI5bX7q4iHGUpMh5SW2yjrzEjAFHrlDUw48hTS21tLLakrTggjrtSzSdvdtl2t1/m8kS1Q5TbypEg8qVhKwSlA6rO3RINDGPq2Tds/SOq9+3z7ClZjhj4IrTJ03HkageXKmuNgqVzKSkHHYD+JqEvFF4W18L2WLvaZKzawv8AWN5J9Py/rXQfRGsbRqHTkKTBmsvMLaSpKkLGCCMgiq/eOTiBa7dw7NqLyHZcxwNtoSQTkkfwpC6SR0pY4UPHhXKOCBmM2Zj7ft3uye1f22XNS4I602pDSkSFqLhwoYCT0Sdt/wAvzp1XBOM01pryVSHGgFc6Bknt2/rQsoCeYZJGyCzm+VR2wDvj+VAnWigEFRWc5yaccweYj3/v+Q/I03nXEupKkggZxvSuRWjGJpC5KeYEA496QuDbHWiEpQAJPakagFEHYD1PSgXJ1GdkicGRWmnZebPCiWdtxt0KeI65601D1qFGhfEbYpSjqKTUpb2xXgtXJY1RaM4ptHKCQFbEev8Af8qFMp5lJOTgdQO9EWj03zjvRDEvlRWKc7nc9acNmH67PoM03ISCFElRIPRPpTjtH/vN8HlO9MIuUgyv4SjUDqKc1uGOWmtaUKbSErWVq65NORhpb7QShwtKJHxDrTWFVbLAurTmhkhxOPWrq+B20Rb/AKtnquD6iWYYLYUsnJ50j+BqlMIYWgZzv1q7XgPjwntYz1TXeXlg/qk+qudOfypi8kQSEEjbsqzG0Oz4QQDv3NDjuVe1GnYAQnG4rL/D0DJ7UtSmOGQQcDHWot4t8abJwwegtymZU1UkOKxFKRyBPL97JHXm2x6GqhEJp39EZJK6rmOwNPg+PkNaGivz2Uhq03b1jBAP1oPe+GVgvsZbEplKm1jBAqF7J4wNIzbi3GkwLtDC8kO4bWkAEAkgLzgcw6An2qedPajtGpLexMt0xEuO8kKS4nuPcHcH2O470TLHl4lFxcEBiZOkapccYYT4vf8ADlVP45+HFjSEY3awSVzIIJ8+K5u4wP3kn9pPqOo67jJTUK9a9Y+2G1Qw9FdkPpiN3NxCfJbKlhJWnckkZPLkAE4zgZNdbdSWC03u3uxZ7KXozqSlaVjIIPWuaHFbgba9N8Spjcee9ItEKWH40XlAGxC0JUruEnAIxvy9SOtm07OyctgiBtw5J8fv6rnOvaJpukZBy5R0sds1oNgO54PmuOFrtFvj2uCxDiIDUZlAbQgHOAPU9yepJ6kk1IHD3TatSaht9vCvLD7iUKcIzyI/aV74GTjvTDjR1uzGlhwhAGC3jYnff8/yqy/hk0fAul0lXG4E/wCihKWG+ylnqo/IAf73tVqy5xi4rn+BtX5LleBhu1XU4scm+o2bNbDc2fcKx2n9EWq0W9tlklSEjHMo7n5mgHEjhrbdQ2CUhLv2eUlBU0sqwCoDICvYkDNP5lmO02lCCQB0rRcIMKXHWh74kEYI9q5RHlzMlEgcbtfVOTpWNLhuhMbdwQd65Hnlc/8AzWZaA6w6h5okjnbIIyOo9iO47VvioysUW428LLfZtbXJywTX7RJe/XIlxCk8xIOzrZBQ4ASoDmTzBJ2UCc1EmoeIl34e25S9QWsS8r8qJPtawGpLuFFKHG1q52SQM7eYnY77AHskOa0wiaTZpF32+vcfp7r4+yNEkdlvw8ZwdI1xHTsDzyOzh8jftSvhwQ0vbDo2FK83zJD3MXEE/dIURj8AKkn/AA7Bztj8apJwt8XentK6Pii5WG6G48qlSUw3Wy1zFRI5OZQP3cDfG+ak+2eMzQ11TGVFMt9x9CVCOxh55GR91SG+ZSVDuCK5fkRTZc75IXEgk+P6r6Xw8jE0jAhiz4g1waAeTuAL4B/orG/4dg+3417/AA7BPb86RaSv0HU1jhXFhTiW5TKXg26MLQFJB5VDsRnBHqKJzHokWOpbjvIAM8xpKXStd0km1c2RYckImaxvSRfK0f4egJG+M/Om3rvSNon6dmpkPBhIZUQvO4IBqIHPFpYJD837JY7tJajOlrnDjKQ4R15crA9OpHWmxqrxXaVu9plxbhYNQwUFBSVrbC0j5raK0gfMgU6gwcxrmyGwPO39VTcrW9Hc18LOjqG1Wb/IKtuqGQUPpAzlChgfKgGnmjKt8AnfmYbVke6AaG6y14xKfisWWQzcJS1FS/Lc5m2kj9/lOck/s7HGScbZdXBixT75fbJZJgaTFcW3GMpkEKbQAAVKBJ5iEjO2PlVzkzYGTdBduuPY+h578AyhmxIq9vburseGvhbb7ZoiJc5a+edN/XeXnZCOiB8yAD7c2O1THP0pbJcZbLg+AjB3r2mrDarJbmI8BPJHbSEoT6AUXW2wo4JOK51k5cks7pA487ey+g9L0mDGwWQujaSABd3fvfuudXiY0XD4b65m/YmUThKAlsvP/GG+YnmBT0KgoHrkYI2qtN7ucu6SFOzH3H3enMs9B6D0HsK6GeMvQFunaQZvcQ8s+I8EOJPRbS9j9Qrl+nNXO3UkNaVOtJWWVE7LA3G9XSCcz4zHWfftuFx/Mwhg6nJEQBZsUboHsPFFKLLxE1HpNpbNqusiIyrq2lWU/QHYUjk3i68QH1w58h+43F080dxZKlc3dPsD/GgywUISCoqUlIBJ7n1oro66ydJX2JqP4fIiKV+rcGfPVgfCPl1z2rQucfkimRsG4AB897TK1fpi5aZl/Z7lEcivdeVYxTGnAkGpp40cYZXE67NS3IjMZLSeVKQmobnTX/NWoqTyEYCQnGPr+NJ5fdXHELu3H4fksdIaTf1dfG4TeUoO61DsKdmt+BTdtt7r8KQpTjYyULAwabuitbu6RvyJZTztqHKtPtT04h8brfNtLrNvSVvvIxkggJyOtJJurq24VyxOjp+9yq6zG/JcWlWxSSN/6UNeO+3X1NLpqi6VHJye9D3dgO9CuTeJJnVqIxnYUnrc4PetNQlGhblsFptCyoHm9K2NgqwRv8qSpUaUoV8QJAPzFYCw5EmmXG2kuFCuRXRWNj9f76UqjnpSiTqVydZ2IKmm0pbIPOnqcUkjnOKnYgJQi8NxKllA+8nc04rYrladV6J/rTcinf507LVaZrtuekIiurYHVwIPKPrTCLlIsrhLrW+l5CVoOR03pyRpTcVsLWSEg42GabME8pAIxjqKckBQOM701hVXygL9k54SsqQR61dzwHSLe1rG4Imo53DBy1t0POnP5ZqkEFWVo+lXf8Bk2PD1bcA8wXy5CwkgZ5fjSaZSWceSvHZVZlDOhJIA6u4scdwr+JXH8oHl+HFU68bcqAZViTCSUSUtv+cT3GUcv/qq4iX2igHy8bbCqceN+fGlSbA0ywWnWkPlxePvAlGPwwfxpDo4P2rg8H9O6ufrEg6WRbeR235HB7KoQuZhXGJIWsgIcLaz/sqSf/WG6vr4PNTQrhoySw8VLkNySpAPZBSn/wBXNXO9+4PyrkuHGbQA06nnecycLSoKASPYpGc+4x63z8EV1DVgu0WZGQ7I89DiHm0YwkpwQfqKe6hkRyQviBJIrhUvQ9Nnx8uDLcA1pBFnfY7jb3P8lauQqMWjzpyMb1SXxPtW5GvlqtzflJXHQp4ernMoE/gE1dt19tDRPl5GOlUr8VMtiZrxBYZUyEw0IUFDHMedZz+BApb6fsZPB487J/8A6g9B01u7b6h23+hUMWpSFz22T/rFDmG3bf8AoavjwO03bLJoa3htn/THkB591Q3Uo74+QGE/TPeqhcH9PtXzWNrjyGFPxi8lbraQfiQncpOOgOMZ96t/xX4oJ4UaTt0m32ZNxuVymt22DEW75LfmKbW5zLXgkJShpZwASTgbZJDjX5nODMdgNnflVL0FhR/Fl1CUimjpFiz5JHhSHKnQoLalvuJbQkcylKOAAO5NbG34shJ5TzVWC6+IWVqnR2oLBeLM3adUxVsx3/sjpdjuNPBZDiCoAp5g06nlOSNjk52mfhPrdjVOmYTymlCUhsNvKI2UoDBUPYkZ+tVN+nyxY4nIPNLqcPqDGm1N2mhzbDQ7g97BHz4P1TA8R1gtyrdFnxWi1NbXyOkDZaD6+4OMexPtVKOP1gn37Rbf6NaMiVAnNzRHQMreSlK0qSkdzyrKgO/LgbkCul2uoEK76fnRZMMvodaUn4R8QONiPcHcVz/4j3CTp22SExkA3Z50QoTax8P2hR5UlQ9E7rV/soV3q56NM3K0+TGluh+NHwuO+rMSTSvUWPqOL0kvI2AoWNt/Yjk+1qqw1eqWv9HQmZEm7L5m0wGmlKe5x95PINwRg522wc1ZnhXaZek9I2izT1gz22lOP8hylK1rUtSc9+UqKc98ZpTp+0x9OWWHbYefJjNBvnUficPVSie5UolRPcqJopCWC8PWm2maS3A6pC6yRXyVd9VerHeoGtx2xhrGG+bJPAPArbtv81eHhLItrmi7R9nThYithZ/2uUZ/PNOPUD9vbtzxlpy0EHPyxvTb4S3GLJ0TZgiMW1JitpJIxkhIBP1IJpy6guEaLbnlvRi62Ek8oGcjFcznB+1kUefO/K+isFzf9oabbXSOxrjuFzu1ZJbjSZBaHlx0KUUJSMAJzttTXVNLzaXEqPKoZFOXVzqXJ8hSU8qFLUQn0GTtTTeVXXb+6F8nMALnHvaj/XbUmHqSHdA2p2EuOI7pQMlpSVKUFK9iFHfty74yKtp4KLBab5c5l3loTJREbS3HTjIDiuqs+oSMY/2/aoLgM+fJTt3q/wB4fLFD0/w8trQh8sp1JffeUjClqVv+Qwn/ALuapWsYzILyBdu2/uu0elNTnzizTnABkYuzve+wr+ak9Ko0dsYHKitTNzgyHVobcStaDyqAPQ4BwfoQfrSW/wB+iWaA9IkNEstoKjyjsKr1wM4wt3niDqhiYhwt3V/7XERgHygn4OU478gaHp8FVaDDknjfKAfu/v8Auuk52tQaflQ4pc375I4O1C/zNBTlr/T9l1Lpy4Qbkwp1iQyptRRjnTkEcyc9x1HvXJfiba/8PXGa2/1juqbWUjuFY/jXYhb7L0XPlcwIzgiqXeJHgbA1Hqm83uKXIjfIl56KQAlagMHkONublzk5wontgU30eU26E37Xwqr6uxw0x5zKIHIAokHe79v5qkFutjUiJ+kpylNW1J+HGy3lYzyI/EZPQA+pALc1JfjLkNpWA02fgYZbHwIGeg/Hqdz1NHdTXd25ygClLEZkeWxHb2Q0jPQfxJ6knJ3pqzSOU5xTiZ1DpCreIzqcHyfQeP33KAXFXWmvOfSp9bQJ5k7kf386cdwX1ptzjuTjekspVzxAhD3+s9xuKByXUu8yknKQcCnUbHPchuzExHVR0jdwJPKO/X6U05XwkjGDSqRWjHCGyVBIJPSkDpyM0vfNIHTQTk7i4SRw4Faq2udK1VCjgsU9aUNnak6etb0VgLxSxvOQQcDvS+OaGtrAIz3pcwrep2oGQI1bCBJSVqy3noO1Xs4fzdLK4ethBjGP9n+IHGelULiuAnlB3HUU5bTeJUdPlJkOIZXspIUQD86LaLoWlEpLbNWnTdnI5vs0xMCN5qvLA6BOdqWx1OONgNOBDmfvEZptRlgOqAORnqaPwJLbRbLiuRBUATjNNoyqrkNIGyeFuX8Te+TV4vATPXC1hcgGDJbdg8pwPuYWk5/lVabzoSyWnQ9uuMeeh2e6kKU2CPSrLeAOdJj6wuTcVkP88HLmR91PmJ3/ABpm+nY8ny+SqjCWahCbo32F8jwr/JkkoBDWNumKpx447kqXJ080qIWA0h8hwjHmZLf8MfnVyUvPlAV5fxY6VVXxhaX1DrF+wNRLNLnssokYVDjLd5Sot/e5QcdBjPvSLSS0ZQJrv39lc/VvW/TC1tmyNg3ncfgqBWNHl3B6OtRLrbpyT1VvkK+oOfrXQnwXSnImlLkwIQcSuSlRk8u4PIPhz7dfrVWbL4fdU3m7oCdMXVSkHygsxXG0hRIJClkADG3U4+I1fTgHw+mcMdFM2l1gB5xxUh8lXMfMUAMZ9glI+me9F5sDIGueHA9Xa90s0XUZc90UXw3M6Bu7pseKCk5yUUIUfKzt6VSnxTzjcuITeY6o4bhIawRjm+NZ5vzx9KupMlvR2FKS1zKA6VRPjjqZ3V3Feaw4gJksFEVplIyVBO+B+8QpRBA3B61voDP/AGC+uB5Qv+oE3/oNhDiSXDbp+vKk/wAJVhXEFxuyoPm+aEx2nlJ+4B8Sgk+5Kc/5R71PXEDQ1m4kadNpvkJUiMHEvtLacU06w6nPK42tO6VDJHuCQcgkFHwmskzTGjLXbHYqI5jshJSnuo7qJ9yST9aepeczgIApZqGSZsp0rex2o+FaPTenDB0qPHcTuNwW9zufnuVSDi3wsuOitR+bpOx325QEsNpnskPSly1ZUfNbVgpDiArHKkAKGRsrBqZvDi9d7RBnW+baJsZhakyGXJUZxk/EMKThaQR0Scdck1OilLX1Qnb1FfeZahukfhREmqulxvszmCvNnnylkHpWODVP90ZMevfagAQex+Xba1i88otk+UFbdCKpJ4jtIShxVF3EYQYYY8yOnl+FT68odWB6hASM/wDxF+tXg85w8p5AKhTxLWKXddIKmGIlSLeovKeCfibRjC9/3cbn/KD2rfRJxBltDhsduf33XvW2C/L0t7oyS5m42vtv7iwSFUFbuCazgKWZqVBQ8vG6cd/Wks0lp0g7V8tsxP2xLXN8ZGQnHausOdsvlVrDVhX74SXJcnQ9mSuIWuSI0kEjGcJAz9cZ+tOS+3FcOA84mMX8IJ5AM526U2+Ec2c/oSyB6MG0phtBJ/eASAD9Rg05r5LmRoLy4zAec5CQk9ziuLTtH2pwoc+ffyvsfCef9qYeo/wjfp348Lm/rV1b02WUYaWpaiNvunJppkrDSQ4rnXjdQGM0b4lXxu0OzJcpKyrziA00nmWtZUcJSPX+hNMey6nVdJyYkqA/bpK0lbaXSFJWB1wod++Mduprqjp42FsZd949l8xQYORLDJkMYSxp3NKV+EWmHNS61s8YMmQx9oS4+wE8wcbScqSfQEDBPvXRm3vq8hJLAb2+7jFVd8IOl5cVNxvaYfM24BGbfWNwAQV49QTy5/y1atLroSMoANULXp/iTiMcN9/K7h6EwTj4Tsh1gvN/w9hsN+/lRrx0vFzj6AucW02qTNmTE/ZUfZmVOKSF7KVhIJGE82/Y4qrPCfTWrdGcRLRdf8N3bym3w295kF4I8tfwLJ+HsFE+xAPar3KcWv8AYBx6iseZed0J/CgcbUTjwuhDAQ7ndOdU9ODUs2PNdO4FlUABQo2sIcpTscFTPKfTFQv4p7TPvXDa4ItzTrMppJWl9lOSE4+IH/ZI6ntgHsam8OuE/cFDb+3IlW2QyIyHw42pBQsfCoEYIPsaDxZvgztkA4PlPNUxfteA+AuPFXV/kuJmoYy4klSFnKxso4xk00Lr5pW2UOBKEnKwRnmHp/Gp18Qmh5OkdYXCM9HcjqS4olDg3H/I7EexBqA7pLS04ltSjzuHlQnBOT/Zq4ZFbkcLlWmlz2ix94bEeCNig9wc60ASlRn8zissbbAdPfP404Z7CWBzSF8p6hsdTTXn3FK1rabwgpGSkD+dJZduVdMUEimhWwj3nTCdAoQ05G8pMfCkjHXFUrv7jS7nKUxswXFFA9E52pc5PeQkth1SUK2IBoHLWFKJFKXDptWqIl1AhDpJJBwcH1pE6dqWPKGdzgUqnQoTVnYeRI5payOZsdB67e1CuKbRhAHa0nrWxw5NaqiRYX1Kq3Nn+xSdNbUHpWAvOCWtYOOmakrhjoJrUa/tMtR+zpOAgHBJqMEE5G+3epZ4RauYtoXDkuBsE5Sonb5VIChnN8qRr5wbtci0OuwAWZLacjfY/OoaQlUd5TahhSTgip6u3EW2WuyvqTJQ46pGEoB3Jqvy5ZlSXHT95ZKvrRURKWZDB2TlZPmoaWnqdjj1pyW5bUFKVOcrj53Sk7hPufemjZZDiGVJUoKcG4IFEG3nXE/A4EuZ+8remsb63VWyIi4lhOyftvuLzykBbqlJznlJ2q9//s/lTTq25/Ygkj7D+tKvTnTj86582x/CkHNWf8MXHJPCa/SZzjrwZfjBkoYbSsq+IHfKk4G3rTVtyxOYOSO6qkrWwZUcxJDWmzWx4XWpBkcg5sZI3oBrK7SrNaFuRwhc55QYiNK6LeWeVIPsDufRIUe1Vla8d1mcbA+zT8//AILf/wDpWq5eLy1m8W24TGJvI0wXI0cto+Fa8pLihz4zyDCfZa/3qUR6VkdXUQKG6smX6qwTH8JrnW7YHbbyeew4VpdOafXp2zRobbpdKEkrcXjmdWolS1q/2lKKlH3JouVvoRk1U5fjhthQeSPM5u2WkY//AJKZurfGxfZjCmrQUQsj/XLSFLHyByPxzWf9pypH24jdY/8AK9Mxow2Pq2FAD2Vi+OPF6Rw2sBcbWw3PkZbjIcIKlHuQnuBtk9Og6kCq0cD7FP4g8TI83kTMdiP/AKReekDm+MLyleT+1zkEe4qFNZam1Bq91F2dkyJbz6sOSXypzpkcuSDgdMDoOgqU+B/GNnhYmUVuPpdkrSXWmmUqCgkHlySsHbmVtjvVnhwziYzo4gC8jmtiuaZWqjV9Tiny3lsLSSBdkV+AsldA4iZPkJDhysdajzjFxOncM7K1OSw26t10MtpcVgE4JJ9eg/hUTHxiwlJyGJWcf9kj/jqFOMXGmVxKuTILzpjRkktMrQE8pV1IwTn7oHXt09UuHo8pmDp2jp7q46x6txzguZp8jvibAGx5G557KVF+MK/hZAiwQP8AKr/irdF8Xl/dcAVDgkeg5h/OqmNSZKXnS8vYqygAYKRvsdvlS1ia4gnlXyqweUnse1Woabgn/wDMLlz/AFBrreMo/v6Lpjw/1ZK1jpqDduRCW5KObCDkBQ2UM+xBH0ojqi3SrxZpcPy23kPtKaW08kKQtKgQUqB2IIOCKprwd8QEzQlkFulvuvsJWVIaQ2FBOdzglScb5OMdzUjveLWOtshLMkEjr5af+OqnNo2QycuiaOm9l1bD9X4EmC2LLkd1lo6txz3+lqs2udHXPQWoZtuZGW4zim1215X3PQtLP3QRghKspwduWvujbNd9XSwLJanJTqThxT/6lLQ32JIJz7AYwc56ZM8Udbo1rfnbn5i3HXUhKy40EHYYHRRztgfQCnx4addWe0JucCbJbYkKe+FStgrYZAPcjOD6Vbp5poMXqaPvbX/Oly3T8HDz9SfBKbjs9JuiR2BPc+/Kmrhlxjd0xbI+n9Zw1WGTFYS3GeRl9qWEhKUob5U85d/+GEkn9kk5Adl013rDUkZxOlNJyGWiFAXHUavsLah2UljCnz8loa7b+kL8T+K1steq9NrhyC87BkplOrj4JSgZ23I+993HoT6GlV68W7b0NaI4lR3CNnAyg4//AH1Txp0szhMxg35vj8Autu1/DwmOwZZyOnYURdeLJVVOIVtmzZ7ypc4KmNPlxKUtBDIcBOcp3V3UPvHGenqOs8GferrEccRHRIaPK02ylTnOSCkjoD3wMZ61v1Tc1XB+Q4hz9YsqUFqHcnqaVcPdQo09fLfPluqC4riXudlAUedO6SASnuBVwfBG54lLbcOFx/GzMlsDsUPqNx32HB5PHhdHOEelbnpDRNqtUpttkx2viQg5AUSVK3/zEn607LrLlQ4rjjYB5ElRJ6ACqxRfGHFhw2Q8iW4opzzeSgZ/8ymjxJ8XCdQ6cnW6EuXG+0tqaWS2hPMlWyhzBZxsT2/rVNdpWVLOXyACzuuvxep9MxcL4GO9x6RQ3F7DYBEr343bvBlupj26GGQo8nmKUVFOds9KEnx430HH6Ngfir+tQLovhtL4o6kd+x3EG3No/WIKOVxKj0HTHr3pXxd4DTNB2lVyYkLdab3WlR7dyKfOxcJjuj4YvwqPDqWsyRfG+0O6e57A+OFdDgJ4iZ/F+5TYb0OPHejNJdSGVklSc4UcH0JT/vVPCzJW2rGArFckOBPFu4cMNVx7ouW4AkLbdLCQSptQ+6QSkHcA7nsKtox48rOlhPPGnqONz5LY/wD7aRZemufJ1QNAHhXfSPUAx8cx6hI5z7O9jcdvCkziVwotuprncZl/trLv2ltKUyOQHmwMEKPqABj1Hyrljx7s0DRPEG5220JQGEKylfVSM9QD2q3fGHxrsai09KjWx64RJJT+q547fLze5DpI2zvg1z+1vept9vC5rsjzHHFlTql7lQ/vNTBssUdSO8bDshx9myMjqx27GySeST5rlN2e+VqUSck9zTfllPMVADJ743olNd3NApClh1ZKgUEbJ7g/3mlsjlacaNI5S9zQ6SeYZA/ClMlzrQ8qVykLIJz+R/54pe8p/E1JXiAOuR/Gkbiyds7elbn1E53396Sr6UK4pmwLSs1hWSjWNRFEhYg4NbEmtdKIrfnPoR6msLYrNB6DvStpZTjBwad9nt8RLaUlpKv50F1LbUW6cPK/1axzAelSAod4taGJJKsFWcdRRJtYwFA7d6BsqAPvROI9jY7g0SwpdK3uFLnAm02fUWq2mbq4gR+UkJXsFGnDxl07aNKahCbS4lUdQ5lIRvyf8qhm3SVwZCFMrLRByCnajQukhySXHHluLOMlZznb3o6M0btJMhgIoBOKBI6b04bfd/s7zbfmYcWNk+tNeHNjyCA6ny1fvo/mKsD4dOA7HFKeuXNfH2BhXKOT7yvXftTON/SLvZVieH4h6ekknsgOkFqudzQqQ4pMFhJfkKB3DadyB7noPcivs3V71+u8uSVjnK9205CWx0SkewAwPYVYrjN4arfonQMyfp1xaOUByQnJV5iU5ON+nr8wKqxHSlpSlBsJUo5UQME/Om7Jg5g6DsqnNiBkrvjNogAAe3n6pxIuzqEFS3CEpGSfalUO4mWlC0Oc6VdD60HgMOzn2ozTSnnXlBtLSU8xWTsAB3z6VJ6eG154Z24X2+2wxmkBP2NnZSVvKyUlXLkAJwVb9TgdzRcXU4+3lJ8n4UQr/seB57fqpXk8XNL6a4XJsUuKlu8hlLam+QkpWU9Mgf8A0+dQi1OWlRIUU0Adkme4pyTh9a1Fai4ObKj33770qafx3okSCzSAOPTGh25Ar2+iPN3kh9Ecu/rFjITvuP7Bq0fBLgXAvunGrteWRLU+MoQsbJSf/oKqQ24nzUuFKS4kYCyNwPnVyvDvxxsw0zGs1ykIjSmEhACzjmA9KHzDK+EiPn28JjpLMSLMa7IAAo88WkXF3w+2u06efutjZER6OkqU0gYS4PQj19DVbTJDQWebAQCSfYVbPj5xqs0DTEi2wZCH5klJSAhWeUEdap39oCyoEAhWxSemKzpxmbF/y/S1pr4xJckHGrjeuLRaNcudtLja+ZCuhFbHbuplAUtwpSTyg4J3+lCGnktoCUAJSOgSMAVIfD6RpIWG8G+tB2fyf6OF7jp2985po6QtFgWqzHiMlk6XEAeSmg7LW9kc5COhUk7n2T/M/hvuNP6QbacSwClJCcpb5cgAflSV2QOY4IwNtulaVOIKwspTzAYCsb4+dZL1o2MBFVT3QFfHsVcwGemRv+YJ+tIxePPLgS5zlJ5VddjWEdzz0OoG6gkqH8/4UNK0NlRQEpKjk8oxk+9audwtmRNcT1DdKpc0IQpa1YSkZJ9KTNzPOCC0eYL+7jvSd51K0lKsKSeoPQ1jBni2zIz6EAhlaVhHQHBzioS7fdHNiAbsN05dX227WG12yVOivRY7jQSHFpOCokkD22x1pnSJ7i85UTU18U+NEXiJw5TCi27yzFcabeU4kfDnJBGM53TjPbIqAXn/AHqGVxsHz/hE40TaIHY+PqpI4J8a2uFuqHi+2qRGfSC6hA+JOOhGdj1p58evE1B19p9Vps8ZwJeADrzieUAdwB1z/Wq6PFHmFYQnzCMc2N8fOkskrbOFpKD1woYoJxF9RAscHunbIv8Ao1xDTRLb2JCTouSXkqU05zAHBI23pLNva4zSlrdKUjqc1g4W2kkISlAO5CRjJoNcH0rSpKgFJPZQyKCe8gJ1FAxzuNlmqc/dX2WW1lReICd+uelWd0X4bbCzp5l+7o+1THkcxz0GfSqmRrr+jJ8aQkAeStKgO2xq6OkuMNlv+lYr5mNtLS2ApClDINJsmR9fdVu0/Gi6j1D5KtHiJ4OxdCKRcLYo/Y1nlU2f2T2qvMmQkrUgH4huRVlvE5xVt99hos8B5MhQUFOLQcgY7VV+QocxIA5j370vLiRurHHG1riG8JK+5kmlWlm4U27NomKAZOevQn0oa+ukS18vTahHG01ibSMa0iQoVzKYSgW1DPKDnB9qa7is1udcKs53HpSdas1AUe0LWTWNZ8uxPpWPLUamC+VtYdLLqVDsa1V6vLKd1s1Cy2kc6sH0ofebubpK5x9xIwmgYNbkKrYKIhLGlnO/TtS1leKGtrwaVtLqZpQsjbRyC6pYCVYKwdiKMS2JMZY5m1NKIBHmDG1N23TPIfadThXIoKGem1P3VmuWdWxYSERUxnWEcqlDHxUUx3ZKpY6NpDEfxjJ3qx/he45s8NJ78O4ZEB74ucb8p71WGO9g4PWj0KaI8VWVALcPKn3HejoyHCjwkczHNIczlXk43eK6DfNMKtNhV5xlIKVPYylIOx61XS1a5vCHVl1cRaM/q+aK0s498p+VMKPL822tnm3bWR9DS2DcEqJSlYUU7EA9KZwyfDAaw0FWMrH+0Fz5QHHjccfJS3Y+KN0tNyjTUsW95cdxLgT9hZRkg5xzJQCPmN6lPi/4l/8ApQ0lEs7VtMT7qnlKIIBG+E4679zj5b7VsjzQlGVKwAMkntRCNLS6lK0KCgehByDTRs7iNzarUunxX1BtccbDyL+RRh114tjyFJSvm35umP7xRJt+gAmIZSFLUlCScZUcb0ubdVjODj1qRrlBIwgcIql577U2QpPkcvxA/ezv/wAqXtySnoSPlQJE1CXEtlSQtQyE53I/sUqRIqdr0DJFfITrnurVCtz6iDztFBx6pWof/LyUiVIV5auQgL5Ty56ZxtWbExE/SDgSrmXAmBJwc48xJ/m1QoyghJUogJAyST0okv4PkJfHEbII3B/wikZ9wMo80pLn7RT0pbbnVuzWWkFI81XIeb0II/jigLUxDiAtCgpJ6EHY09uENutt915bolzfS1GUoqAUrHMobgfkT9Kyx24WksdBxIQFx4pUoK6g4pKt+QZaSFJ8jl3H7Wf7xUv+JPS+nNJ3aCLKptK3kkrQ30I9fxqEFTWw4GytPORkJzvitXPuito4juK3FjyPonpoSwXHVeo40K2Mec8VAqBOAE980c4hcDtUcOozk64NpkQCrKXGs5Qkn9ofhvRnwua0t+ktXzJNzKGohbSVSXCAhvCsDJPTPN+VTf4mONGmZ/DuTEgy2J0iUlTDYZUF4UQM5x0wCDv7etRmSTra0N+6bs+FOyKH4Ujy+nggAeeD8/KpRJfWW1+WQF4+Eq6ZpKl5YaHmEFePi5ema0vS0oQVKUAkbkntSUykrQCFBSTuCD1qIvRjItuE5tKPql3Ny1khLNxZVHOf+0+83/5iUj5E015LhQtSVZCgcEHYitRun2F9p1LvkuJWChWcHmB2x706dQWI3u+ruLSkRrZJaTOckK2baC/vj3IWFpCRucViy9tdx+h/oshghkt2wI/MfzI/RaOFHlHiLbpV0ZS/ZIxLsjI2bAB+NRO2AcVJHim1povUaLajTfkvSGsFTzJBATg5GR742qFr9qqMWjabXmPAQeZXMR5r5/fcx+Q6D3OSWjMmdd6GfKGsLWm/0TGLDdPI2Z4qqoVvQvv72tKpTwbWHlJKuY45fSgtylL8tflkBfbm6Vsk3BDgJQsKAOCQe9BJssJSVKUEgdyaTySbK448B6rpYrdW6UIJHMR8RHT3obc7k+24ER3fLbGyxnrW5UkNsKdzkrGEn+dAZUpIOCoAnpnvS6R+yf48VuuuFrlyCs5KifnQl5xXmKJI5O1b33c5pA86CSM7igXuT6JlLU6vNI1qVj4uvtWx1dJlrzvQzimTGrW4r0rSTmslKrWTioiigF4qPTtXt6+V6tVuvV6vV6vLyyBzWaDg1qrIdKyFqQlCCM0obXSVNbkVuFC4WlzKwkDG1LmXehoW0onFKQ6pA2x9amaUE9tpyR3kvgbhKxREvpK2xgZQNjTehKPODnelgfX54G2FZzRjXbJRJHZT+0xa7he2pDMKK5JPKFHkGcV9S0u2yXG3mSw9n40qGDmrE+FGDHOlVvFlBdccVzKI3O1MfxMQmIWtGlMNJaK0fFyjGetFsks14SibH6W9d8phR5QWkpVukjBBotCkobQlCQAkdAKZzb60JUQd0jailvkrcYQskZVnIHTrTFj0hmgFJ25akJSHEhaQc4PrVw7VrLhy9wBfj+VHXNZiYdYSkeYF7JyR1zzEfF6nOe9UecuDsZoFGCcjrn0p+aHeWu6SI5P6l+HIS4n1CW1KH5pB+lNMeQg1+/8AHsqrqWGJGdRP8P8Aa69/CTBTanw7yjnSMJPcDf8AqaUoke9AFS3EXBLI5eRQOcjfvS9Dqsda81y2fHsLT00lyPW3UENCB5j8bz047qbWlRP+55lBi+FpUlW6VAgg9xWfDae67qlbSuXk8p5ogDqktrSc/ShL7ymm3lJxlIJGflRJdbGn5hLhH05D2+aP4/4RVpxLSQhACEDokVn9oypCuikqCkkHBSR3FB4clb8ZDiiOZWc46daxmzXIrSVI5clXKcjO2K069lJ8K3UpDt1wc1dAdt0l1T1yay9DccUVKc2+NvJ3OQMpHqMftU14kRdwuLLLTXmynCGmwkZUSTgAfU0khy3okhqQy4pp5tQWhaTgpIO2KkK6oRa1326xUJYmKixFoUgYDRkIWXCgdvu4HoFH2wS3/lAJ/Yon+SXPH2Z5a3vx7GwP5oHqS4sW2MmyQXEutsq5pL6Ds+70OD+6ncD13Pepr4L+F67a90a+5PeFvgzXUSWAlGXNkqHMc7DmCunsKrda0B+6xm1/ElTgBB9MiutugWkR9LwQ2kJHIOg9qCyMkxN62jfgeAmWHgNnmGO5xquonuSFz/42eFm8cMrU7c2X/wBJ2xP+tHJyrQn122I9emKgEuhpPIkBIAwAO1dZONcZmXw9urbzaXEKaWkpI2xg7VyLRIW8lK1dVE5A6VAyX4sYkrc2PwpMHYpx5nw3YAB391tkeW8R5gCuU5Tnsacbb1wv+ixEjokP/o58r8psFQ5FjrgfulJ/3zTEuk92N5XJy/GsJOR2q6fhCtMOZw8lLejNuLWpXMpSdzWPilocfZEDEMxjArmxfagf5Kk0xxLT61qRyPfdJIwflQiVN6709OPDTdt4p3mJGbS0wlRUEpHeo0kuq33pe9/hPoIrAtYPPJaCgnCQTnA9aGSHBIVyK3Seua1mQtxKiTvk9KTOOqaZdWnHMkbUvc9P44q37rG4ShkITshAwAKCyXEqUCRkjp7VtccUpIJO+1DZTqkFOO/WgnutO4Yw3YL465k471pmQnoqUOOtKbDgykqGMivhUS59aIahvUq5MxWnlJ5G0/CEjHahXFMo2pvuLzWhZxsKzX0rQo7VCSjAFiTmsCc1kelY1opgvV6vV6vLK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MH_Other_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2588569" y="1629055"/>
            <a:ext cx="1032505" cy="93384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MH_Other_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4053649" y="928675"/>
            <a:ext cx="1031086" cy="93257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MH_Other_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5605243" y="1629055"/>
            <a:ext cx="1032505" cy="93384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MH_Other_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5978250" y="3010886"/>
            <a:ext cx="1031087" cy="93257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MH_Other_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2112153" y="3010889"/>
            <a:ext cx="1031087" cy="93257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MH_Other_6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3174317" y="1910469"/>
            <a:ext cx="2823788" cy="2512535"/>
          </a:xfrm>
          <a:custGeom>
            <a:avLst/>
            <a:gdLst>
              <a:gd name="T0" fmla="*/ 556 w 1252"/>
              <a:gd name="T1" fmla="*/ 1248 h 1252"/>
              <a:gd name="T2" fmla="*/ 375 w 1252"/>
              <a:gd name="T3" fmla="*/ 1200 h 1252"/>
              <a:gd name="T4" fmla="*/ 255 w 1252"/>
              <a:gd name="T5" fmla="*/ 1130 h 1252"/>
              <a:gd name="T6" fmla="*/ 122 w 1252"/>
              <a:gd name="T7" fmla="*/ 998 h 1252"/>
              <a:gd name="T8" fmla="*/ 52 w 1252"/>
              <a:gd name="T9" fmla="*/ 877 h 1252"/>
              <a:gd name="T10" fmla="*/ 4 w 1252"/>
              <a:gd name="T11" fmla="*/ 696 h 1252"/>
              <a:gd name="T12" fmla="*/ 4 w 1252"/>
              <a:gd name="T13" fmla="*/ 560 h 1252"/>
              <a:gd name="T14" fmla="*/ 137 w 1252"/>
              <a:gd name="T15" fmla="*/ 458 h 1252"/>
              <a:gd name="T16" fmla="*/ 120 w 1252"/>
              <a:gd name="T17" fmla="*/ 257 h 1252"/>
              <a:gd name="T18" fmla="*/ 287 w 1252"/>
              <a:gd name="T19" fmla="*/ 236 h 1252"/>
              <a:gd name="T20" fmla="*/ 372 w 1252"/>
              <a:gd name="T21" fmla="*/ 54 h 1252"/>
              <a:gd name="T22" fmla="*/ 528 w 1252"/>
              <a:gd name="T23" fmla="*/ 119 h 1252"/>
              <a:gd name="T24" fmla="*/ 626 w 1252"/>
              <a:gd name="T25" fmla="*/ 0 h 1252"/>
              <a:gd name="T26" fmla="*/ 724 w 1252"/>
              <a:gd name="T27" fmla="*/ 119 h 1252"/>
              <a:gd name="T28" fmla="*/ 879 w 1252"/>
              <a:gd name="T29" fmla="*/ 54 h 1252"/>
              <a:gd name="T30" fmla="*/ 965 w 1252"/>
              <a:gd name="T31" fmla="*/ 236 h 1252"/>
              <a:gd name="T32" fmla="*/ 1132 w 1252"/>
              <a:gd name="T33" fmla="*/ 257 h 1252"/>
              <a:gd name="T34" fmla="*/ 1115 w 1252"/>
              <a:gd name="T35" fmla="*/ 458 h 1252"/>
              <a:gd name="T36" fmla="*/ 1248 w 1252"/>
              <a:gd name="T37" fmla="*/ 560 h 1252"/>
              <a:gd name="T38" fmla="*/ 1248 w 1252"/>
              <a:gd name="T39" fmla="*/ 696 h 1252"/>
              <a:gd name="T40" fmla="*/ 1200 w 1252"/>
              <a:gd name="T41" fmla="*/ 877 h 1252"/>
              <a:gd name="T42" fmla="*/ 1130 w 1252"/>
              <a:gd name="T43" fmla="*/ 998 h 1252"/>
              <a:gd name="T44" fmla="*/ 997 w 1252"/>
              <a:gd name="T45" fmla="*/ 1130 h 1252"/>
              <a:gd name="T46" fmla="*/ 877 w 1252"/>
              <a:gd name="T47" fmla="*/ 1200 h 1252"/>
              <a:gd name="T48" fmla="*/ 696 w 1252"/>
              <a:gd name="T49" fmla="*/ 1248 h 1252"/>
              <a:gd name="T50" fmla="*/ 563 w 1252"/>
              <a:gd name="T51" fmla="*/ 1241 h 1252"/>
              <a:gd name="T52" fmla="*/ 717 w 1252"/>
              <a:gd name="T53" fmla="*/ 1126 h 1252"/>
              <a:gd name="T54" fmla="*/ 797 w 1252"/>
              <a:gd name="T55" fmla="*/ 1105 h 1252"/>
              <a:gd name="T56" fmla="*/ 955 w 1252"/>
              <a:gd name="T57" fmla="*/ 1014 h 1252"/>
              <a:gd name="T58" fmla="*/ 1013 w 1252"/>
              <a:gd name="T59" fmla="*/ 955 h 1252"/>
              <a:gd name="T60" fmla="*/ 1105 w 1252"/>
              <a:gd name="T61" fmla="*/ 797 h 1252"/>
              <a:gd name="T62" fmla="*/ 1126 w 1252"/>
              <a:gd name="T63" fmla="*/ 718 h 1252"/>
              <a:gd name="T64" fmla="*/ 1240 w 1252"/>
              <a:gd name="T65" fmla="*/ 563 h 1252"/>
              <a:gd name="T66" fmla="*/ 1106 w 1252"/>
              <a:gd name="T67" fmla="*/ 458 h 1252"/>
              <a:gd name="T68" fmla="*/ 1127 w 1252"/>
              <a:gd name="T69" fmla="*/ 265 h 1252"/>
              <a:gd name="T70" fmla="*/ 957 w 1252"/>
              <a:gd name="T71" fmla="*/ 241 h 1252"/>
              <a:gd name="T72" fmla="*/ 879 w 1252"/>
              <a:gd name="T73" fmla="*/ 63 h 1252"/>
              <a:gd name="T74" fmla="*/ 720 w 1252"/>
              <a:gd name="T75" fmla="*/ 127 h 1252"/>
              <a:gd name="T76" fmla="*/ 626 w 1252"/>
              <a:gd name="T77" fmla="*/ 9 h 1252"/>
              <a:gd name="T78" fmla="*/ 532 w 1252"/>
              <a:gd name="T79" fmla="*/ 127 h 1252"/>
              <a:gd name="T80" fmla="*/ 373 w 1252"/>
              <a:gd name="T81" fmla="*/ 63 h 1252"/>
              <a:gd name="T82" fmla="*/ 295 w 1252"/>
              <a:gd name="T83" fmla="*/ 241 h 1252"/>
              <a:gd name="T84" fmla="*/ 125 w 1252"/>
              <a:gd name="T85" fmla="*/ 265 h 1252"/>
              <a:gd name="T86" fmla="*/ 146 w 1252"/>
              <a:gd name="T87" fmla="*/ 458 h 1252"/>
              <a:gd name="T88" fmla="*/ 12 w 1252"/>
              <a:gd name="T89" fmla="*/ 563 h 1252"/>
              <a:gd name="T90" fmla="*/ 126 w 1252"/>
              <a:gd name="T91" fmla="*/ 718 h 1252"/>
              <a:gd name="T92" fmla="*/ 147 w 1252"/>
              <a:gd name="T93" fmla="*/ 797 h 1252"/>
              <a:gd name="T94" fmla="*/ 239 w 1252"/>
              <a:gd name="T95" fmla="*/ 955 h 1252"/>
              <a:gd name="T96" fmla="*/ 297 w 1252"/>
              <a:gd name="T97" fmla="*/ 1014 h 1252"/>
              <a:gd name="T98" fmla="*/ 455 w 1252"/>
              <a:gd name="T99" fmla="*/ 1105 h 1252"/>
              <a:gd name="T100" fmla="*/ 535 w 1252"/>
              <a:gd name="T101" fmla="*/ 1126 h 1252"/>
              <a:gd name="T102" fmla="*/ 288 w 1252"/>
              <a:gd name="T103" fmla="*/ 964 h 1252"/>
              <a:gd name="T104" fmla="*/ 626 w 1252"/>
              <a:gd name="T105" fmla="*/ 148 h 1252"/>
              <a:gd name="T106" fmla="*/ 964 w 1252"/>
              <a:gd name="T107" fmla="*/ 964 h 1252"/>
              <a:gd name="T108" fmla="*/ 157 w 1252"/>
              <a:gd name="T109" fmla="*/ 626 h 1252"/>
              <a:gd name="T110" fmla="*/ 626 w 1252"/>
              <a:gd name="T111" fmla="*/ 157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52" h="1252">
                <a:moveTo>
                  <a:pt x="626" y="1252"/>
                </a:moveTo>
                <a:cubicBezTo>
                  <a:pt x="604" y="1252"/>
                  <a:pt x="581" y="1251"/>
                  <a:pt x="559" y="1249"/>
                </a:cubicBezTo>
                <a:cubicBezTo>
                  <a:pt x="556" y="1248"/>
                  <a:pt x="556" y="1248"/>
                  <a:pt x="556" y="1248"/>
                </a:cubicBezTo>
                <a:cubicBezTo>
                  <a:pt x="528" y="1134"/>
                  <a:pt x="528" y="1134"/>
                  <a:pt x="528" y="1134"/>
                </a:cubicBezTo>
                <a:cubicBezTo>
                  <a:pt x="504" y="1129"/>
                  <a:pt x="480" y="1123"/>
                  <a:pt x="458" y="1115"/>
                </a:cubicBezTo>
                <a:cubicBezTo>
                  <a:pt x="375" y="1200"/>
                  <a:pt x="375" y="1200"/>
                  <a:pt x="375" y="1200"/>
                </a:cubicBezTo>
                <a:cubicBezTo>
                  <a:pt x="372" y="1199"/>
                  <a:pt x="372" y="1199"/>
                  <a:pt x="372" y="1199"/>
                </a:cubicBezTo>
                <a:cubicBezTo>
                  <a:pt x="332" y="1181"/>
                  <a:pt x="293" y="1158"/>
                  <a:pt x="257" y="1132"/>
                </a:cubicBezTo>
                <a:cubicBezTo>
                  <a:pt x="255" y="1130"/>
                  <a:pt x="255" y="1130"/>
                  <a:pt x="255" y="1130"/>
                </a:cubicBezTo>
                <a:cubicBezTo>
                  <a:pt x="287" y="1016"/>
                  <a:pt x="287" y="1016"/>
                  <a:pt x="287" y="1016"/>
                </a:cubicBezTo>
                <a:cubicBezTo>
                  <a:pt x="269" y="1001"/>
                  <a:pt x="252" y="983"/>
                  <a:pt x="236" y="965"/>
                </a:cubicBezTo>
                <a:cubicBezTo>
                  <a:pt x="122" y="998"/>
                  <a:pt x="122" y="998"/>
                  <a:pt x="122" y="998"/>
                </a:cubicBezTo>
                <a:cubicBezTo>
                  <a:pt x="120" y="995"/>
                  <a:pt x="120" y="995"/>
                  <a:pt x="120" y="995"/>
                </a:cubicBezTo>
                <a:cubicBezTo>
                  <a:pt x="94" y="959"/>
                  <a:pt x="72" y="921"/>
                  <a:pt x="54" y="880"/>
                </a:cubicBezTo>
                <a:cubicBezTo>
                  <a:pt x="52" y="877"/>
                  <a:pt x="52" y="877"/>
                  <a:pt x="52" y="877"/>
                </a:cubicBezTo>
                <a:cubicBezTo>
                  <a:pt x="137" y="795"/>
                  <a:pt x="137" y="795"/>
                  <a:pt x="137" y="795"/>
                </a:cubicBezTo>
                <a:cubicBezTo>
                  <a:pt x="130" y="772"/>
                  <a:pt x="123" y="748"/>
                  <a:pt x="119" y="725"/>
                </a:cubicBezTo>
                <a:cubicBezTo>
                  <a:pt x="4" y="696"/>
                  <a:pt x="4" y="696"/>
                  <a:pt x="4" y="696"/>
                </a:cubicBezTo>
                <a:cubicBezTo>
                  <a:pt x="4" y="693"/>
                  <a:pt x="4" y="693"/>
                  <a:pt x="4" y="693"/>
                </a:cubicBezTo>
                <a:cubicBezTo>
                  <a:pt x="1" y="671"/>
                  <a:pt x="0" y="648"/>
                  <a:pt x="0" y="626"/>
                </a:cubicBezTo>
                <a:cubicBezTo>
                  <a:pt x="0" y="604"/>
                  <a:pt x="1" y="582"/>
                  <a:pt x="4" y="560"/>
                </a:cubicBezTo>
                <a:cubicBezTo>
                  <a:pt x="4" y="557"/>
                  <a:pt x="4" y="557"/>
                  <a:pt x="4" y="557"/>
                </a:cubicBezTo>
                <a:cubicBezTo>
                  <a:pt x="119" y="528"/>
                  <a:pt x="119" y="528"/>
                  <a:pt x="119" y="528"/>
                </a:cubicBezTo>
                <a:cubicBezTo>
                  <a:pt x="123" y="504"/>
                  <a:pt x="130" y="481"/>
                  <a:pt x="137" y="458"/>
                </a:cubicBezTo>
                <a:cubicBezTo>
                  <a:pt x="52" y="376"/>
                  <a:pt x="52" y="376"/>
                  <a:pt x="52" y="376"/>
                </a:cubicBezTo>
                <a:cubicBezTo>
                  <a:pt x="54" y="373"/>
                  <a:pt x="54" y="373"/>
                  <a:pt x="54" y="373"/>
                </a:cubicBezTo>
                <a:cubicBezTo>
                  <a:pt x="72" y="332"/>
                  <a:pt x="94" y="293"/>
                  <a:pt x="120" y="257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236" y="287"/>
                  <a:pt x="236" y="287"/>
                  <a:pt x="236" y="287"/>
                </a:cubicBezTo>
                <a:cubicBezTo>
                  <a:pt x="252" y="269"/>
                  <a:pt x="269" y="252"/>
                  <a:pt x="287" y="236"/>
                </a:cubicBezTo>
                <a:cubicBezTo>
                  <a:pt x="255" y="122"/>
                  <a:pt x="255" y="122"/>
                  <a:pt x="255" y="122"/>
                </a:cubicBezTo>
                <a:cubicBezTo>
                  <a:pt x="257" y="121"/>
                  <a:pt x="257" y="121"/>
                  <a:pt x="257" y="121"/>
                </a:cubicBezTo>
                <a:cubicBezTo>
                  <a:pt x="293" y="94"/>
                  <a:pt x="332" y="72"/>
                  <a:pt x="372" y="54"/>
                </a:cubicBezTo>
                <a:cubicBezTo>
                  <a:pt x="375" y="53"/>
                  <a:pt x="375" y="53"/>
                  <a:pt x="375" y="53"/>
                </a:cubicBezTo>
                <a:cubicBezTo>
                  <a:pt x="458" y="138"/>
                  <a:pt x="458" y="138"/>
                  <a:pt x="458" y="138"/>
                </a:cubicBezTo>
                <a:cubicBezTo>
                  <a:pt x="480" y="130"/>
                  <a:pt x="504" y="123"/>
                  <a:pt x="528" y="119"/>
                </a:cubicBezTo>
                <a:cubicBezTo>
                  <a:pt x="556" y="4"/>
                  <a:pt x="556" y="4"/>
                  <a:pt x="556" y="4"/>
                </a:cubicBezTo>
                <a:cubicBezTo>
                  <a:pt x="559" y="4"/>
                  <a:pt x="559" y="4"/>
                  <a:pt x="559" y="4"/>
                </a:cubicBezTo>
                <a:cubicBezTo>
                  <a:pt x="581" y="2"/>
                  <a:pt x="604" y="0"/>
                  <a:pt x="626" y="0"/>
                </a:cubicBezTo>
                <a:cubicBezTo>
                  <a:pt x="648" y="0"/>
                  <a:pt x="671" y="2"/>
                  <a:pt x="693" y="4"/>
                </a:cubicBezTo>
                <a:cubicBezTo>
                  <a:pt x="696" y="4"/>
                  <a:pt x="696" y="4"/>
                  <a:pt x="696" y="4"/>
                </a:cubicBezTo>
                <a:cubicBezTo>
                  <a:pt x="724" y="119"/>
                  <a:pt x="724" y="119"/>
                  <a:pt x="724" y="119"/>
                </a:cubicBezTo>
                <a:cubicBezTo>
                  <a:pt x="748" y="123"/>
                  <a:pt x="772" y="130"/>
                  <a:pt x="794" y="138"/>
                </a:cubicBezTo>
                <a:cubicBezTo>
                  <a:pt x="877" y="53"/>
                  <a:pt x="877" y="53"/>
                  <a:pt x="877" y="53"/>
                </a:cubicBezTo>
                <a:cubicBezTo>
                  <a:pt x="879" y="54"/>
                  <a:pt x="879" y="54"/>
                  <a:pt x="879" y="54"/>
                </a:cubicBezTo>
                <a:cubicBezTo>
                  <a:pt x="920" y="72"/>
                  <a:pt x="959" y="94"/>
                  <a:pt x="995" y="121"/>
                </a:cubicBezTo>
                <a:cubicBezTo>
                  <a:pt x="997" y="122"/>
                  <a:pt x="997" y="122"/>
                  <a:pt x="997" y="122"/>
                </a:cubicBezTo>
                <a:cubicBezTo>
                  <a:pt x="965" y="236"/>
                  <a:pt x="965" y="236"/>
                  <a:pt x="965" y="236"/>
                </a:cubicBezTo>
                <a:cubicBezTo>
                  <a:pt x="983" y="252"/>
                  <a:pt x="1000" y="269"/>
                  <a:pt x="1016" y="287"/>
                </a:cubicBezTo>
                <a:cubicBezTo>
                  <a:pt x="1130" y="255"/>
                  <a:pt x="1130" y="255"/>
                  <a:pt x="1130" y="255"/>
                </a:cubicBezTo>
                <a:cubicBezTo>
                  <a:pt x="1132" y="257"/>
                  <a:pt x="1132" y="257"/>
                  <a:pt x="1132" y="257"/>
                </a:cubicBezTo>
                <a:cubicBezTo>
                  <a:pt x="1158" y="293"/>
                  <a:pt x="1180" y="332"/>
                  <a:pt x="1198" y="373"/>
                </a:cubicBezTo>
                <a:cubicBezTo>
                  <a:pt x="1200" y="376"/>
                  <a:pt x="1200" y="376"/>
                  <a:pt x="1200" y="376"/>
                </a:cubicBezTo>
                <a:cubicBezTo>
                  <a:pt x="1115" y="458"/>
                  <a:pt x="1115" y="458"/>
                  <a:pt x="1115" y="458"/>
                </a:cubicBezTo>
                <a:cubicBezTo>
                  <a:pt x="1123" y="481"/>
                  <a:pt x="1129" y="504"/>
                  <a:pt x="1133" y="528"/>
                </a:cubicBezTo>
                <a:cubicBezTo>
                  <a:pt x="1248" y="557"/>
                  <a:pt x="1248" y="557"/>
                  <a:pt x="1248" y="557"/>
                </a:cubicBezTo>
                <a:cubicBezTo>
                  <a:pt x="1248" y="560"/>
                  <a:pt x="1248" y="560"/>
                  <a:pt x="1248" y="560"/>
                </a:cubicBezTo>
                <a:cubicBezTo>
                  <a:pt x="1251" y="582"/>
                  <a:pt x="1252" y="604"/>
                  <a:pt x="1252" y="626"/>
                </a:cubicBezTo>
                <a:cubicBezTo>
                  <a:pt x="1252" y="649"/>
                  <a:pt x="1251" y="671"/>
                  <a:pt x="1248" y="693"/>
                </a:cubicBezTo>
                <a:cubicBezTo>
                  <a:pt x="1248" y="696"/>
                  <a:pt x="1248" y="696"/>
                  <a:pt x="1248" y="696"/>
                </a:cubicBezTo>
                <a:cubicBezTo>
                  <a:pt x="1133" y="725"/>
                  <a:pt x="1133" y="725"/>
                  <a:pt x="1133" y="725"/>
                </a:cubicBezTo>
                <a:cubicBezTo>
                  <a:pt x="1129" y="748"/>
                  <a:pt x="1122" y="772"/>
                  <a:pt x="1115" y="795"/>
                </a:cubicBezTo>
                <a:cubicBezTo>
                  <a:pt x="1200" y="877"/>
                  <a:pt x="1200" y="877"/>
                  <a:pt x="1200" y="877"/>
                </a:cubicBezTo>
                <a:cubicBezTo>
                  <a:pt x="1198" y="880"/>
                  <a:pt x="1198" y="880"/>
                  <a:pt x="1198" y="880"/>
                </a:cubicBezTo>
                <a:cubicBezTo>
                  <a:pt x="1180" y="920"/>
                  <a:pt x="1158" y="959"/>
                  <a:pt x="1132" y="995"/>
                </a:cubicBezTo>
                <a:cubicBezTo>
                  <a:pt x="1130" y="998"/>
                  <a:pt x="1130" y="998"/>
                  <a:pt x="1130" y="998"/>
                </a:cubicBezTo>
                <a:cubicBezTo>
                  <a:pt x="1016" y="965"/>
                  <a:pt x="1016" y="965"/>
                  <a:pt x="1016" y="965"/>
                </a:cubicBezTo>
                <a:cubicBezTo>
                  <a:pt x="1000" y="983"/>
                  <a:pt x="983" y="1001"/>
                  <a:pt x="965" y="1016"/>
                </a:cubicBezTo>
                <a:cubicBezTo>
                  <a:pt x="997" y="1130"/>
                  <a:pt x="997" y="1130"/>
                  <a:pt x="997" y="1130"/>
                </a:cubicBezTo>
                <a:cubicBezTo>
                  <a:pt x="995" y="1132"/>
                  <a:pt x="995" y="1132"/>
                  <a:pt x="995" y="1132"/>
                </a:cubicBezTo>
                <a:cubicBezTo>
                  <a:pt x="959" y="1158"/>
                  <a:pt x="920" y="1181"/>
                  <a:pt x="879" y="119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94" y="1115"/>
                  <a:pt x="794" y="1115"/>
                  <a:pt x="794" y="1115"/>
                </a:cubicBezTo>
                <a:cubicBezTo>
                  <a:pt x="772" y="1123"/>
                  <a:pt x="748" y="1129"/>
                  <a:pt x="724" y="1134"/>
                </a:cubicBezTo>
                <a:cubicBezTo>
                  <a:pt x="696" y="1248"/>
                  <a:pt x="696" y="1248"/>
                  <a:pt x="696" y="1248"/>
                </a:cubicBezTo>
                <a:cubicBezTo>
                  <a:pt x="693" y="1249"/>
                  <a:pt x="693" y="1249"/>
                  <a:pt x="693" y="1249"/>
                </a:cubicBezTo>
                <a:cubicBezTo>
                  <a:pt x="671" y="1251"/>
                  <a:pt x="648" y="1252"/>
                  <a:pt x="626" y="1252"/>
                </a:cubicBezTo>
                <a:close/>
                <a:moveTo>
                  <a:pt x="563" y="1241"/>
                </a:moveTo>
                <a:cubicBezTo>
                  <a:pt x="584" y="1243"/>
                  <a:pt x="605" y="1244"/>
                  <a:pt x="626" y="1244"/>
                </a:cubicBezTo>
                <a:cubicBezTo>
                  <a:pt x="647" y="1244"/>
                  <a:pt x="668" y="1243"/>
                  <a:pt x="689" y="1241"/>
                </a:cubicBezTo>
                <a:cubicBezTo>
                  <a:pt x="717" y="1126"/>
                  <a:pt x="717" y="1126"/>
                  <a:pt x="717" y="1126"/>
                </a:cubicBezTo>
                <a:cubicBezTo>
                  <a:pt x="720" y="1126"/>
                  <a:pt x="720" y="1126"/>
                  <a:pt x="720" y="1126"/>
                </a:cubicBezTo>
                <a:cubicBezTo>
                  <a:pt x="745" y="1121"/>
                  <a:pt x="770" y="1114"/>
                  <a:pt x="794" y="1106"/>
                </a:cubicBezTo>
                <a:cubicBezTo>
                  <a:pt x="797" y="1105"/>
                  <a:pt x="797" y="1105"/>
                  <a:pt x="797" y="1105"/>
                </a:cubicBezTo>
                <a:cubicBezTo>
                  <a:pt x="879" y="1190"/>
                  <a:pt x="879" y="1190"/>
                  <a:pt x="879" y="1190"/>
                </a:cubicBezTo>
                <a:cubicBezTo>
                  <a:pt x="917" y="1173"/>
                  <a:pt x="953" y="1151"/>
                  <a:pt x="988" y="1127"/>
                </a:cubicBezTo>
                <a:cubicBezTo>
                  <a:pt x="955" y="1014"/>
                  <a:pt x="955" y="1014"/>
                  <a:pt x="955" y="1014"/>
                </a:cubicBezTo>
                <a:cubicBezTo>
                  <a:pt x="957" y="1012"/>
                  <a:pt x="957" y="1012"/>
                  <a:pt x="957" y="1012"/>
                </a:cubicBezTo>
                <a:cubicBezTo>
                  <a:pt x="977" y="995"/>
                  <a:pt x="995" y="977"/>
                  <a:pt x="1011" y="958"/>
                </a:cubicBezTo>
                <a:cubicBezTo>
                  <a:pt x="1013" y="955"/>
                  <a:pt x="1013" y="955"/>
                  <a:pt x="1013" y="955"/>
                </a:cubicBezTo>
                <a:cubicBezTo>
                  <a:pt x="1127" y="988"/>
                  <a:pt x="1127" y="988"/>
                  <a:pt x="1127" y="988"/>
                </a:cubicBezTo>
                <a:cubicBezTo>
                  <a:pt x="1151" y="954"/>
                  <a:pt x="1172" y="917"/>
                  <a:pt x="1189" y="879"/>
                </a:cubicBezTo>
                <a:cubicBezTo>
                  <a:pt x="1105" y="797"/>
                  <a:pt x="1105" y="797"/>
                  <a:pt x="1105" y="797"/>
                </a:cubicBezTo>
                <a:cubicBezTo>
                  <a:pt x="1106" y="795"/>
                  <a:pt x="1106" y="795"/>
                  <a:pt x="1106" y="795"/>
                </a:cubicBezTo>
                <a:cubicBezTo>
                  <a:pt x="1114" y="771"/>
                  <a:pt x="1121" y="746"/>
                  <a:pt x="1125" y="720"/>
                </a:cubicBezTo>
                <a:cubicBezTo>
                  <a:pt x="1126" y="718"/>
                  <a:pt x="1126" y="718"/>
                  <a:pt x="1126" y="718"/>
                </a:cubicBezTo>
                <a:cubicBezTo>
                  <a:pt x="1240" y="689"/>
                  <a:pt x="1240" y="689"/>
                  <a:pt x="1240" y="689"/>
                </a:cubicBezTo>
                <a:cubicBezTo>
                  <a:pt x="1242" y="668"/>
                  <a:pt x="1243" y="647"/>
                  <a:pt x="1243" y="626"/>
                </a:cubicBezTo>
                <a:cubicBezTo>
                  <a:pt x="1243" y="605"/>
                  <a:pt x="1242" y="584"/>
                  <a:pt x="1240" y="563"/>
                </a:cubicBezTo>
                <a:cubicBezTo>
                  <a:pt x="1126" y="535"/>
                  <a:pt x="1126" y="535"/>
                  <a:pt x="1126" y="535"/>
                </a:cubicBezTo>
                <a:cubicBezTo>
                  <a:pt x="1125" y="532"/>
                  <a:pt x="1125" y="532"/>
                  <a:pt x="1125" y="532"/>
                </a:cubicBezTo>
                <a:cubicBezTo>
                  <a:pt x="1121" y="507"/>
                  <a:pt x="1114" y="482"/>
                  <a:pt x="1106" y="458"/>
                </a:cubicBezTo>
                <a:cubicBezTo>
                  <a:pt x="1105" y="455"/>
                  <a:pt x="1105" y="455"/>
                  <a:pt x="1105" y="455"/>
                </a:cubicBezTo>
                <a:cubicBezTo>
                  <a:pt x="1189" y="374"/>
                  <a:pt x="1189" y="374"/>
                  <a:pt x="1189" y="374"/>
                </a:cubicBezTo>
                <a:cubicBezTo>
                  <a:pt x="1172" y="335"/>
                  <a:pt x="1151" y="299"/>
                  <a:pt x="1127" y="265"/>
                </a:cubicBezTo>
                <a:cubicBezTo>
                  <a:pt x="1013" y="297"/>
                  <a:pt x="1013" y="297"/>
                  <a:pt x="1013" y="297"/>
                </a:cubicBezTo>
                <a:cubicBezTo>
                  <a:pt x="1011" y="295"/>
                  <a:pt x="1011" y="295"/>
                  <a:pt x="1011" y="295"/>
                </a:cubicBezTo>
                <a:cubicBezTo>
                  <a:pt x="995" y="276"/>
                  <a:pt x="977" y="257"/>
                  <a:pt x="957" y="241"/>
                </a:cubicBezTo>
                <a:cubicBezTo>
                  <a:pt x="955" y="239"/>
                  <a:pt x="955" y="239"/>
                  <a:pt x="955" y="239"/>
                </a:cubicBezTo>
                <a:cubicBezTo>
                  <a:pt x="988" y="126"/>
                  <a:pt x="988" y="126"/>
                  <a:pt x="988" y="126"/>
                </a:cubicBezTo>
                <a:cubicBezTo>
                  <a:pt x="953" y="101"/>
                  <a:pt x="917" y="80"/>
                  <a:pt x="879" y="63"/>
                </a:cubicBezTo>
                <a:cubicBezTo>
                  <a:pt x="797" y="148"/>
                  <a:pt x="797" y="148"/>
                  <a:pt x="797" y="148"/>
                </a:cubicBezTo>
                <a:cubicBezTo>
                  <a:pt x="794" y="147"/>
                  <a:pt x="794" y="147"/>
                  <a:pt x="794" y="147"/>
                </a:cubicBezTo>
                <a:cubicBezTo>
                  <a:pt x="770" y="138"/>
                  <a:pt x="745" y="131"/>
                  <a:pt x="720" y="127"/>
                </a:cubicBezTo>
                <a:cubicBezTo>
                  <a:pt x="717" y="126"/>
                  <a:pt x="717" y="126"/>
                  <a:pt x="717" y="126"/>
                </a:cubicBezTo>
                <a:cubicBezTo>
                  <a:pt x="689" y="12"/>
                  <a:pt x="689" y="12"/>
                  <a:pt x="689" y="12"/>
                </a:cubicBezTo>
                <a:cubicBezTo>
                  <a:pt x="668" y="10"/>
                  <a:pt x="647" y="9"/>
                  <a:pt x="626" y="9"/>
                </a:cubicBezTo>
                <a:cubicBezTo>
                  <a:pt x="605" y="9"/>
                  <a:pt x="584" y="10"/>
                  <a:pt x="563" y="12"/>
                </a:cubicBezTo>
                <a:cubicBezTo>
                  <a:pt x="535" y="126"/>
                  <a:pt x="535" y="126"/>
                  <a:pt x="535" y="126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07" y="131"/>
                  <a:pt x="482" y="138"/>
                  <a:pt x="458" y="147"/>
                </a:cubicBezTo>
                <a:cubicBezTo>
                  <a:pt x="455" y="148"/>
                  <a:pt x="455" y="148"/>
                  <a:pt x="455" y="148"/>
                </a:cubicBezTo>
                <a:cubicBezTo>
                  <a:pt x="373" y="63"/>
                  <a:pt x="373" y="63"/>
                  <a:pt x="373" y="63"/>
                </a:cubicBezTo>
                <a:cubicBezTo>
                  <a:pt x="335" y="80"/>
                  <a:pt x="298" y="101"/>
                  <a:pt x="264" y="126"/>
                </a:cubicBezTo>
                <a:cubicBezTo>
                  <a:pt x="297" y="239"/>
                  <a:pt x="297" y="239"/>
                  <a:pt x="297" y="239"/>
                </a:cubicBezTo>
                <a:cubicBezTo>
                  <a:pt x="295" y="241"/>
                  <a:pt x="295" y="241"/>
                  <a:pt x="295" y="241"/>
                </a:cubicBezTo>
                <a:cubicBezTo>
                  <a:pt x="275" y="257"/>
                  <a:pt x="257" y="276"/>
                  <a:pt x="241" y="295"/>
                </a:cubicBezTo>
                <a:cubicBezTo>
                  <a:pt x="239" y="297"/>
                  <a:pt x="239" y="297"/>
                  <a:pt x="239" y="297"/>
                </a:cubicBezTo>
                <a:cubicBezTo>
                  <a:pt x="125" y="265"/>
                  <a:pt x="125" y="265"/>
                  <a:pt x="125" y="265"/>
                </a:cubicBezTo>
                <a:cubicBezTo>
                  <a:pt x="101" y="299"/>
                  <a:pt x="80" y="335"/>
                  <a:pt x="63" y="374"/>
                </a:cubicBezTo>
                <a:cubicBezTo>
                  <a:pt x="147" y="455"/>
                  <a:pt x="147" y="455"/>
                  <a:pt x="147" y="455"/>
                </a:cubicBezTo>
                <a:cubicBezTo>
                  <a:pt x="146" y="458"/>
                  <a:pt x="146" y="458"/>
                  <a:pt x="146" y="458"/>
                </a:cubicBezTo>
                <a:cubicBezTo>
                  <a:pt x="138" y="482"/>
                  <a:pt x="131" y="507"/>
                  <a:pt x="127" y="532"/>
                </a:cubicBezTo>
                <a:cubicBezTo>
                  <a:pt x="126" y="535"/>
                  <a:pt x="126" y="535"/>
                  <a:pt x="126" y="535"/>
                </a:cubicBezTo>
                <a:cubicBezTo>
                  <a:pt x="12" y="563"/>
                  <a:pt x="12" y="563"/>
                  <a:pt x="12" y="563"/>
                </a:cubicBezTo>
                <a:cubicBezTo>
                  <a:pt x="10" y="584"/>
                  <a:pt x="9" y="606"/>
                  <a:pt x="9" y="626"/>
                </a:cubicBezTo>
                <a:cubicBezTo>
                  <a:pt x="9" y="647"/>
                  <a:pt x="10" y="668"/>
                  <a:pt x="12" y="689"/>
                </a:cubicBezTo>
                <a:cubicBezTo>
                  <a:pt x="126" y="718"/>
                  <a:pt x="126" y="718"/>
                  <a:pt x="126" y="718"/>
                </a:cubicBezTo>
                <a:cubicBezTo>
                  <a:pt x="127" y="720"/>
                  <a:pt x="127" y="720"/>
                  <a:pt x="127" y="720"/>
                </a:cubicBezTo>
                <a:cubicBezTo>
                  <a:pt x="131" y="746"/>
                  <a:pt x="138" y="771"/>
                  <a:pt x="146" y="795"/>
                </a:cubicBezTo>
                <a:cubicBezTo>
                  <a:pt x="147" y="797"/>
                  <a:pt x="147" y="797"/>
                  <a:pt x="147" y="797"/>
                </a:cubicBezTo>
                <a:cubicBezTo>
                  <a:pt x="63" y="879"/>
                  <a:pt x="63" y="879"/>
                  <a:pt x="63" y="879"/>
                </a:cubicBezTo>
                <a:cubicBezTo>
                  <a:pt x="80" y="917"/>
                  <a:pt x="101" y="954"/>
                  <a:pt x="125" y="988"/>
                </a:cubicBezTo>
                <a:cubicBezTo>
                  <a:pt x="239" y="955"/>
                  <a:pt x="239" y="955"/>
                  <a:pt x="239" y="955"/>
                </a:cubicBezTo>
                <a:cubicBezTo>
                  <a:pt x="241" y="958"/>
                  <a:pt x="241" y="958"/>
                  <a:pt x="241" y="958"/>
                </a:cubicBezTo>
                <a:cubicBezTo>
                  <a:pt x="257" y="977"/>
                  <a:pt x="275" y="995"/>
                  <a:pt x="295" y="1012"/>
                </a:cubicBezTo>
                <a:cubicBezTo>
                  <a:pt x="297" y="1014"/>
                  <a:pt x="297" y="1014"/>
                  <a:pt x="297" y="1014"/>
                </a:cubicBezTo>
                <a:cubicBezTo>
                  <a:pt x="264" y="1127"/>
                  <a:pt x="264" y="1127"/>
                  <a:pt x="264" y="1127"/>
                </a:cubicBezTo>
                <a:cubicBezTo>
                  <a:pt x="298" y="1151"/>
                  <a:pt x="335" y="1173"/>
                  <a:pt x="373" y="1190"/>
                </a:cubicBezTo>
                <a:cubicBezTo>
                  <a:pt x="455" y="1105"/>
                  <a:pt x="455" y="1105"/>
                  <a:pt x="455" y="1105"/>
                </a:cubicBezTo>
                <a:cubicBezTo>
                  <a:pt x="458" y="1106"/>
                  <a:pt x="458" y="1106"/>
                  <a:pt x="458" y="1106"/>
                </a:cubicBezTo>
                <a:cubicBezTo>
                  <a:pt x="482" y="1114"/>
                  <a:pt x="507" y="1121"/>
                  <a:pt x="532" y="1126"/>
                </a:cubicBezTo>
                <a:cubicBezTo>
                  <a:pt x="535" y="1126"/>
                  <a:pt x="535" y="1126"/>
                  <a:pt x="535" y="1126"/>
                </a:cubicBezTo>
                <a:lnTo>
                  <a:pt x="563" y="1241"/>
                </a:lnTo>
                <a:close/>
                <a:moveTo>
                  <a:pt x="626" y="1104"/>
                </a:moveTo>
                <a:cubicBezTo>
                  <a:pt x="498" y="1104"/>
                  <a:pt x="378" y="1055"/>
                  <a:pt x="288" y="964"/>
                </a:cubicBezTo>
                <a:cubicBezTo>
                  <a:pt x="198" y="874"/>
                  <a:pt x="148" y="754"/>
                  <a:pt x="148" y="626"/>
                </a:cubicBezTo>
                <a:cubicBezTo>
                  <a:pt x="148" y="499"/>
                  <a:pt x="198" y="379"/>
                  <a:pt x="288" y="288"/>
                </a:cubicBezTo>
                <a:cubicBezTo>
                  <a:pt x="378" y="198"/>
                  <a:pt x="498" y="148"/>
                  <a:pt x="626" y="148"/>
                </a:cubicBezTo>
                <a:cubicBezTo>
                  <a:pt x="754" y="148"/>
                  <a:pt x="874" y="198"/>
                  <a:pt x="964" y="288"/>
                </a:cubicBezTo>
                <a:cubicBezTo>
                  <a:pt x="1054" y="379"/>
                  <a:pt x="1104" y="499"/>
                  <a:pt x="1104" y="626"/>
                </a:cubicBezTo>
                <a:cubicBezTo>
                  <a:pt x="1104" y="754"/>
                  <a:pt x="1054" y="874"/>
                  <a:pt x="964" y="964"/>
                </a:cubicBezTo>
                <a:cubicBezTo>
                  <a:pt x="874" y="1055"/>
                  <a:pt x="754" y="1104"/>
                  <a:pt x="626" y="1104"/>
                </a:cubicBezTo>
                <a:close/>
                <a:moveTo>
                  <a:pt x="626" y="157"/>
                </a:moveTo>
                <a:cubicBezTo>
                  <a:pt x="367" y="157"/>
                  <a:pt x="157" y="367"/>
                  <a:pt x="157" y="626"/>
                </a:cubicBezTo>
                <a:cubicBezTo>
                  <a:pt x="157" y="885"/>
                  <a:pt x="367" y="1096"/>
                  <a:pt x="626" y="1096"/>
                </a:cubicBezTo>
                <a:cubicBezTo>
                  <a:pt x="885" y="1096"/>
                  <a:pt x="1095" y="885"/>
                  <a:pt x="1095" y="626"/>
                </a:cubicBezTo>
                <a:cubicBezTo>
                  <a:pt x="1095" y="367"/>
                  <a:pt x="885" y="157"/>
                  <a:pt x="626" y="1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13" name="MH_Other_7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3655181" y="2299148"/>
            <a:ext cx="1857388" cy="2632420"/>
          </a:xfrm>
          <a:custGeom>
            <a:avLst/>
            <a:gdLst>
              <a:gd name="T0" fmla="*/ 2147483646 w 842"/>
              <a:gd name="T1" fmla="*/ 2147483646 h 1312"/>
              <a:gd name="T2" fmla="*/ 2147483646 w 842"/>
              <a:gd name="T3" fmla="*/ 2147483646 h 1312"/>
              <a:gd name="T4" fmla="*/ 2147483646 w 842"/>
              <a:gd name="T5" fmla="*/ 2147483646 h 1312"/>
              <a:gd name="T6" fmla="*/ 2147483646 w 842"/>
              <a:gd name="T7" fmla="*/ 2147483646 h 1312"/>
              <a:gd name="T8" fmla="*/ 2147483646 w 842"/>
              <a:gd name="T9" fmla="*/ 2147483646 h 1312"/>
              <a:gd name="T10" fmla="*/ 2147483646 w 842"/>
              <a:gd name="T11" fmla="*/ 2147483646 h 1312"/>
              <a:gd name="T12" fmla="*/ 2147483646 w 842"/>
              <a:gd name="T13" fmla="*/ 2147483646 h 1312"/>
              <a:gd name="T14" fmla="*/ 2147483646 w 842"/>
              <a:gd name="T15" fmla="*/ 2147483646 h 1312"/>
              <a:gd name="T16" fmla="*/ 2147483646 w 842"/>
              <a:gd name="T17" fmla="*/ 2147483646 h 1312"/>
              <a:gd name="T18" fmla="*/ 2147483646 w 842"/>
              <a:gd name="T19" fmla="*/ 2147483646 h 1312"/>
              <a:gd name="T20" fmla="*/ 2147483646 w 842"/>
              <a:gd name="T21" fmla="*/ 2147483646 h 1312"/>
              <a:gd name="T22" fmla="*/ 2147483646 w 842"/>
              <a:gd name="T23" fmla="*/ 2147483646 h 1312"/>
              <a:gd name="T24" fmla="*/ 2147483646 w 842"/>
              <a:gd name="T25" fmla="*/ 2147483646 h 1312"/>
              <a:gd name="T26" fmla="*/ 2147483646 w 842"/>
              <a:gd name="T27" fmla="*/ 2147483646 h 1312"/>
              <a:gd name="T28" fmla="*/ 2147483646 w 842"/>
              <a:gd name="T29" fmla="*/ 2147483646 h 1312"/>
              <a:gd name="T30" fmla="*/ 2147483646 w 842"/>
              <a:gd name="T31" fmla="*/ 2147483646 h 1312"/>
              <a:gd name="T32" fmla="*/ 2147483646 w 842"/>
              <a:gd name="T33" fmla="*/ 2147483646 h 1312"/>
              <a:gd name="T34" fmla="*/ 0 w 842"/>
              <a:gd name="T35" fmla="*/ 2147483646 h 1312"/>
              <a:gd name="T36" fmla="*/ 2147483646 w 842"/>
              <a:gd name="T37" fmla="*/ 0 h 1312"/>
              <a:gd name="T38" fmla="*/ 2147483646 w 842"/>
              <a:gd name="T39" fmla="*/ 0 h 1312"/>
              <a:gd name="T40" fmla="*/ 2147483646 w 842"/>
              <a:gd name="T41" fmla="*/ 2147483646 h 1312"/>
              <a:gd name="T42" fmla="*/ 2147483646 w 842"/>
              <a:gd name="T43" fmla="*/ 2147483646 h 1312"/>
              <a:gd name="T44" fmla="*/ 2147483646 w 842"/>
              <a:gd name="T45" fmla="*/ 2147483646 h 1312"/>
              <a:gd name="T46" fmla="*/ 2147483646 w 842"/>
              <a:gd name="T47" fmla="*/ 2147483646 h 1312"/>
              <a:gd name="T48" fmla="*/ 2147483646 w 842"/>
              <a:gd name="T49" fmla="*/ 2147483646 h 1312"/>
              <a:gd name="T50" fmla="*/ 2147483646 w 842"/>
              <a:gd name="T51" fmla="*/ 2147483646 h 1312"/>
              <a:gd name="T52" fmla="*/ 2147483646 w 842"/>
              <a:gd name="T53" fmla="*/ 2147483646 h 1312"/>
              <a:gd name="T54" fmla="*/ 2147483646 w 842"/>
              <a:gd name="T55" fmla="*/ 2147483646 h 1312"/>
              <a:gd name="T56" fmla="*/ 2147483646 w 842"/>
              <a:gd name="T57" fmla="*/ 2147483646 h 1312"/>
              <a:gd name="T58" fmla="*/ 2147483646 w 842"/>
              <a:gd name="T59" fmla="*/ 2147483646 h 1312"/>
              <a:gd name="T60" fmla="*/ 2147483646 w 842"/>
              <a:gd name="T61" fmla="*/ 2147483646 h 1312"/>
              <a:gd name="T62" fmla="*/ 2147483646 w 842"/>
              <a:gd name="T63" fmla="*/ 2147483646 h 1312"/>
              <a:gd name="T64" fmla="*/ 2147483646 w 842"/>
              <a:gd name="T65" fmla="*/ 2147483646 h 1312"/>
              <a:gd name="T66" fmla="*/ 2147483646 w 842"/>
              <a:gd name="T67" fmla="*/ 2147483646 h 131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42" h="1312">
                <a:moveTo>
                  <a:pt x="388" y="1312"/>
                </a:moveTo>
                <a:cubicBezTo>
                  <a:pt x="362" y="1312"/>
                  <a:pt x="340" y="1291"/>
                  <a:pt x="340" y="1265"/>
                </a:cubicBezTo>
                <a:cubicBezTo>
                  <a:pt x="340" y="1259"/>
                  <a:pt x="341" y="1254"/>
                  <a:pt x="343" y="1249"/>
                </a:cubicBezTo>
                <a:cubicBezTo>
                  <a:pt x="278" y="1249"/>
                  <a:pt x="278" y="1249"/>
                  <a:pt x="278" y="1249"/>
                </a:cubicBezTo>
                <a:cubicBezTo>
                  <a:pt x="250" y="1249"/>
                  <a:pt x="228" y="1226"/>
                  <a:pt x="228" y="1199"/>
                </a:cubicBezTo>
                <a:cubicBezTo>
                  <a:pt x="228" y="1186"/>
                  <a:pt x="233" y="1173"/>
                  <a:pt x="241" y="1164"/>
                </a:cubicBezTo>
                <a:cubicBezTo>
                  <a:pt x="228" y="1156"/>
                  <a:pt x="219" y="1140"/>
                  <a:pt x="219" y="1121"/>
                </a:cubicBezTo>
                <a:cubicBezTo>
                  <a:pt x="219" y="1108"/>
                  <a:pt x="223" y="1095"/>
                  <a:pt x="232" y="1086"/>
                </a:cubicBezTo>
                <a:cubicBezTo>
                  <a:pt x="210" y="1073"/>
                  <a:pt x="196" y="1049"/>
                  <a:pt x="196" y="1022"/>
                </a:cubicBezTo>
                <a:cubicBezTo>
                  <a:pt x="196" y="982"/>
                  <a:pt x="196" y="982"/>
                  <a:pt x="196" y="982"/>
                </a:cubicBezTo>
                <a:cubicBezTo>
                  <a:pt x="196" y="982"/>
                  <a:pt x="196" y="982"/>
                  <a:pt x="196" y="982"/>
                </a:cubicBezTo>
                <a:cubicBezTo>
                  <a:pt x="196" y="976"/>
                  <a:pt x="196" y="976"/>
                  <a:pt x="196" y="976"/>
                </a:cubicBezTo>
                <a:cubicBezTo>
                  <a:pt x="196" y="966"/>
                  <a:pt x="196" y="957"/>
                  <a:pt x="196" y="947"/>
                </a:cubicBezTo>
                <a:cubicBezTo>
                  <a:pt x="197" y="940"/>
                  <a:pt x="197" y="940"/>
                  <a:pt x="197" y="940"/>
                </a:cubicBezTo>
                <a:cubicBezTo>
                  <a:pt x="197" y="917"/>
                  <a:pt x="197" y="917"/>
                  <a:pt x="197" y="917"/>
                </a:cubicBezTo>
                <a:cubicBezTo>
                  <a:pt x="196" y="897"/>
                  <a:pt x="194" y="871"/>
                  <a:pt x="180" y="849"/>
                </a:cubicBezTo>
                <a:cubicBezTo>
                  <a:pt x="166" y="824"/>
                  <a:pt x="148" y="802"/>
                  <a:pt x="129" y="779"/>
                </a:cubicBezTo>
                <a:cubicBezTo>
                  <a:pt x="69" y="706"/>
                  <a:pt x="0" y="623"/>
                  <a:pt x="0" y="419"/>
                </a:cubicBezTo>
                <a:cubicBezTo>
                  <a:pt x="0" y="188"/>
                  <a:pt x="188" y="0"/>
                  <a:pt x="419" y="0"/>
                </a:cubicBezTo>
                <a:cubicBezTo>
                  <a:pt x="423" y="0"/>
                  <a:pt x="423" y="0"/>
                  <a:pt x="423" y="0"/>
                </a:cubicBezTo>
                <a:cubicBezTo>
                  <a:pt x="654" y="0"/>
                  <a:pt x="842" y="188"/>
                  <a:pt x="842" y="419"/>
                </a:cubicBezTo>
                <a:cubicBezTo>
                  <a:pt x="842" y="623"/>
                  <a:pt x="773" y="706"/>
                  <a:pt x="713" y="779"/>
                </a:cubicBezTo>
                <a:cubicBezTo>
                  <a:pt x="694" y="802"/>
                  <a:pt x="676" y="824"/>
                  <a:pt x="662" y="849"/>
                </a:cubicBezTo>
                <a:cubicBezTo>
                  <a:pt x="653" y="863"/>
                  <a:pt x="649" y="879"/>
                  <a:pt x="647" y="899"/>
                </a:cubicBezTo>
                <a:cubicBezTo>
                  <a:pt x="646" y="1023"/>
                  <a:pt x="646" y="1023"/>
                  <a:pt x="646" y="1023"/>
                </a:cubicBezTo>
                <a:cubicBezTo>
                  <a:pt x="646" y="1049"/>
                  <a:pt x="632" y="1073"/>
                  <a:pt x="610" y="1086"/>
                </a:cubicBezTo>
                <a:cubicBezTo>
                  <a:pt x="619" y="1095"/>
                  <a:pt x="623" y="1108"/>
                  <a:pt x="623" y="1121"/>
                </a:cubicBezTo>
                <a:cubicBezTo>
                  <a:pt x="623" y="1140"/>
                  <a:pt x="614" y="1156"/>
                  <a:pt x="601" y="1164"/>
                </a:cubicBezTo>
                <a:cubicBezTo>
                  <a:pt x="609" y="1173"/>
                  <a:pt x="614" y="1186"/>
                  <a:pt x="614" y="1199"/>
                </a:cubicBezTo>
                <a:cubicBezTo>
                  <a:pt x="614" y="1226"/>
                  <a:pt x="592" y="1249"/>
                  <a:pt x="564" y="1249"/>
                </a:cubicBezTo>
                <a:cubicBezTo>
                  <a:pt x="499" y="1249"/>
                  <a:pt x="499" y="1249"/>
                  <a:pt x="499" y="1249"/>
                </a:cubicBezTo>
                <a:cubicBezTo>
                  <a:pt x="501" y="1254"/>
                  <a:pt x="502" y="1259"/>
                  <a:pt x="502" y="1265"/>
                </a:cubicBezTo>
                <a:cubicBezTo>
                  <a:pt x="502" y="1291"/>
                  <a:pt x="480" y="1312"/>
                  <a:pt x="455" y="1312"/>
                </a:cubicBezTo>
                <a:lnTo>
                  <a:pt x="388" y="131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MH_Other_8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4489060" y="4819255"/>
            <a:ext cx="208487" cy="51739"/>
          </a:xfrm>
          <a:custGeom>
            <a:avLst/>
            <a:gdLst>
              <a:gd name="T0" fmla="*/ 2147483646 w 93"/>
              <a:gd name="T1" fmla="*/ 2147483646 h 26"/>
              <a:gd name="T2" fmla="*/ 0 w 93"/>
              <a:gd name="T3" fmla="*/ 2147483646 h 26"/>
              <a:gd name="T4" fmla="*/ 2147483646 w 93"/>
              <a:gd name="T5" fmla="*/ 0 h 26"/>
              <a:gd name="T6" fmla="*/ 2147483646 w 93"/>
              <a:gd name="T7" fmla="*/ 0 h 26"/>
              <a:gd name="T8" fmla="*/ 2147483646 w 93"/>
              <a:gd name="T9" fmla="*/ 2147483646 h 26"/>
              <a:gd name="T10" fmla="*/ 2147483646 w 93"/>
              <a:gd name="T11" fmla="*/ 2147483646 h 26"/>
              <a:gd name="T12" fmla="*/ 2147483646 w 93"/>
              <a:gd name="T13" fmla="*/ 2147483646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" h="26">
                <a:moveTo>
                  <a:pt x="13" y="26"/>
                </a:moveTo>
                <a:cubicBezTo>
                  <a:pt x="5" y="26"/>
                  <a:pt x="0" y="20"/>
                  <a:pt x="0" y="13"/>
                </a:cubicBezTo>
                <a:cubicBezTo>
                  <a:pt x="0" y="6"/>
                  <a:pt x="5" y="0"/>
                  <a:pt x="13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7" y="0"/>
                  <a:pt x="93" y="6"/>
                  <a:pt x="93" y="13"/>
                </a:cubicBezTo>
                <a:cubicBezTo>
                  <a:pt x="93" y="20"/>
                  <a:pt x="87" y="26"/>
                  <a:pt x="80" y="26"/>
                </a:cubicBezTo>
                <a:lnTo>
                  <a:pt x="13" y="26"/>
                </a:lnTo>
                <a:close/>
              </a:path>
            </a:pathLst>
          </a:custGeom>
          <a:solidFill>
            <a:srgbClr val="85868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MH_Other_9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4233770" y="4679179"/>
            <a:ext cx="717648" cy="65622"/>
          </a:xfrm>
          <a:custGeom>
            <a:avLst/>
            <a:gdLst>
              <a:gd name="T0" fmla="*/ 2147483646 w 318"/>
              <a:gd name="T1" fmla="*/ 2147483646 h 33"/>
              <a:gd name="T2" fmla="*/ 0 w 318"/>
              <a:gd name="T3" fmla="*/ 2147483646 h 33"/>
              <a:gd name="T4" fmla="*/ 2147483646 w 318"/>
              <a:gd name="T5" fmla="*/ 0 h 33"/>
              <a:gd name="T6" fmla="*/ 2147483646 w 318"/>
              <a:gd name="T7" fmla="*/ 0 h 33"/>
              <a:gd name="T8" fmla="*/ 2147483646 w 318"/>
              <a:gd name="T9" fmla="*/ 2147483646 h 33"/>
              <a:gd name="T10" fmla="*/ 2147483646 w 318"/>
              <a:gd name="T11" fmla="*/ 2147483646 h 33"/>
              <a:gd name="T12" fmla="*/ 2147483646 w 318"/>
              <a:gd name="T13" fmla="*/ 2147483646 h 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8" h="33">
                <a:moveTo>
                  <a:pt x="16" y="33"/>
                </a:moveTo>
                <a:cubicBezTo>
                  <a:pt x="7" y="33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02" y="0"/>
                  <a:pt x="302" y="0"/>
                  <a:pt x="302" y="0"/>
                </a:cubicBezTo>
                <a:cubicBezTo>
                  <a:pt x="311" y="0"/>
                  <a:pt x="318" y="7"/>
                  <a:pt x="318" y="16"/>
                </a:cubicBezTo>
                <a:cubicBezTo>
                  <a:pt x="318" y="25"/>
                  <a:pt x="311" y="33"/>
                  <a:pt x="302" y="33"/>
                </a:cubicBezTo>
                <a:lnTo>
                  <a:pt x="16" y="33"/>
                </a:lnTo>
                <a:close/>
              </a:path>
            </a:pathLst>
          </a:custGeom>
          <a:solidFill>
            <a:srgbClr val="85868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MH_Other_10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211077" y="4511340"/>
            <a:ext cx="748850" cy="68145"/>
          </a:xfrm>
          <a:custGeom>
            <a:avLst/>
            <a:gdLst>
              <a:gd name="T0" fmla="*/ 2147483646 w 332"/>
              <a:gd name="T1" fmla="*/ 2147483646 h 34"/>
              <a:gd name="T2" fmla="*/ 0 w 332"/>
              <a:gd name="T3" fmla="*/ 2147483646 h 34"/>
              <a:gd name="T4" fmla="*/ 2147483646 w 332"/>
              <a:gd name="T5" fmla="*/ 0 h 34"/>
              <a:gd name="T6" fmla="*/ 2147483646 w 332"/>
              <a:gd name="T7" fmla="*/ 0 h 34"/>
              <a:gd name="T8" fmla="*/ 2147483646 w 332"/>
              <a:gd name="T9" fmla="*/ 2147483646 h 34"/>
              <a:gd name="T10" fmla="*/ 2147483646 w 332"/>
              <a:gd name="T11" fmla="*/ 2147483646 h 34"/>
              <a:gd name="T12" fmla="*/ 2147483646 w 332"/>
              <a:gd name="T13" fmla="*/ 2147483646 h 3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2" h="34">
                <a:moveTo>
                  <a:pt x="17" y="34"/>
                </a:moveTo>
                <a:cubicBezTo>
                  <a:pt x="8" y="34"/>
                  <a:pt x="0" y="26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315" y="0"/>
                  <a:pt x="315" y="0"/>
                  <a:pt x="315" y="0"/>
                </a:cubicBezTo>
                <a:cubicBezTo>
                  <a:pt x="324" y="0"/>
                  <a:pt x="332" y="7"/>
                  <a:pt x="332" y="17"/>
                </a:cubicBezTo>
                <a:cubicBezTo>
                  <a:pt x="332" y="26"/>
                  <a:pt x="324" y="34"/>
                  <a:pt x="315" y="34"/>
                </a:cubicBezTo>
                <a:lnTo>
                  <a:pt x="17" y="34"/>
                </a:lnTo>
                <a:close/>
              </a:path>
            </a:pathLst>
          </a:custGeom>
          <a:solidFill>
            <a:srgbClr val="85868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MH_Other_11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4157183" y="4077231"/>
            <a:ext cx="870822" cy="349559"/>
          </a:xfrm>
          <a:custGeom>
            <a:avLst/>
            <a:gdLst>
              <a:gd name="T0" fmla="*/ 2147483646 w 386"/>
              <a:gd name="T1" fmla="*/ 2147483646 h 174"/>
              <a:gd name="T2" fmla="*/ 2147483646 w 386"/>
              <a:gd name="T3" fmla="*/ 2147483646 h 174"/>
              <a:gd name="T4" fmla="*/ 2147483646 w 386"/>
              <a:gd name="T5" fmla="*/ 2147483646 h 174"/>
              <a:gd name="T6" fmla="*/ 2147483646 w 386"/>
              <a:gd name="T7" fmla="*/ 2147483646 h 174"/>
              <a:gd name="T8" fmla="*/ 2147483646 w 386"/>
              <a:gd name="T9" fmla="*/ 2147483646 h 174"/>
              <a:gd name="T10" fmla="*/ 2147483646 w 386"/>
              <a:gd name="T11" fmla="*/ 2147483646 h 174"/>
              <a:gd name="T12" fmla="*/ 2147483646 w 386"/>
              <a:gd name="T13" fmla="*/ 2147483646 h 174"/>
              <a:gd name="T14" fmla="*/ 2147483646 w 386"/>
              <a:gd name="T15" fmla="*/ 2147483646 h 174"/>
              <a:gd name="T16" fmla="*/ 2147483646 w 386"/>
              <a:gd name="T17" fmla="*/ 2147483646 h 174"/>
              <a:gd name="T18" fmla="*/ 2147483646 w 386"/>
              <a:gd name="T19" fmla="*/ 2147483646 h 174"/>
              <a:gd name="T20" fmla="*/ 2147483646 w 386"/>
              <a:gd name="T21" fmla="*/ 2147483646 h 174"/>
              <a:gd name="T22" fmla="*/ 2147483646 w 386"/>
              <a:gd name="T23" fmla="*/ 0 h 174"/>
              <a:gd name="T24" fmla="*/ 0 w 386"/>
              <a:gd name="T25" fmla="*/ 0 h 174"/>
              <a:gd name="T26" fmla="*/ 2147483646 w 386"/>
              <a:gd name="T27" fmla="*/ 2147483646 h 17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6" h="174">
                <a:moveTo>
                  <a:pt x="3" y="30"/>
                </a:moveTo>
                <a:cubicBezTo>
                  <a:pt x="3" y="30"/>
                  <a:pt x="3" y="30"/>
                  <a:pt x="3" y="30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2" y="62"/>
                  <a:pt x="2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2" y="137"/>
                  <a:pt x="2" y="137"/>
                  <a:pt x="2" y="137"/>
                </a:cubicBezTo>
                <a:cubicBezTo>
                  <a:pt x="2" y="153"/>
                  <a:pt x="12" y="168"/>
                  <a:pt x="27" y="174"/>
                </a:cubicBezTo>
                <a:cubicBezTo>
                  <a:pt x="34" y="173"/>
                  <a:pt x="359" y="174"/>
                  <a:pt x="359" y="174"/>
                </a:cubicBezTo>
                <a:cubicBezTo>
                  <a:pt x="374" y="168"/>
                  <a:pt x="384" y="153"/>
                  <a:pt x="384" y="136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6"/>
                  <a:pt x="385" y="3"/>
                  <a:pt x="386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1"/>
                  <a:pt x="2" y="21"/>
                  <a:pt x="3" y="3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MH_Other_12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3721773" y="2367293"/>
            <a:ext cx="1744480" cy="1631697"/>
          </a:xfrm>
          <a:custGeom>
            <a:avLst/>
            <a:gdLst>
              <a:gd name="T0" fmla="*/ 2147483646 w 773"/>
              <a:gd name="T1" fmla="*/ 2147483646 h 813"/>
              <a:gd name="T2" fmla="*/ 2147483646 w 773"/>
              <a:gd name="T3" fmla="*/ 2147483646 h 813"/>
              <a:gd name="T4" fmla="*/ 2147483646 w 773"/>
              <a:gd name="T5" fmla="*/ 2147483646 h 813"/>
              <a:gd name="T6" fmla="*/ 2147483646 w 773"/>
              <a:gd name="T7" fmla="*/ 0 h 813"/>
              <a:gd name="T8" fmla="*/ 2147483646 w 773"/>
              <a:gd name="T9" fmla="*/ 0 h 813"/>
              <a:gd name="T10" fmla="*/ 0 w 773"/>
              <a:gd name="T11" fmla="*/ 2147483646 h 813"/>
              <a:gd name="T12" fmla="*/ 2147483646 w 773"/>
              <a:gd name="T13" fmla="*/ 2147483646 h 813"/>
              <a:gd name="T14" fmla="*/ 2147483646 w 773"/>
              <a:gd name="T15" fmla="*/ 2147483646 h 813"/>
              <a:gd name="T16" fmla="*/ 2147483646 w 773"/>
              <a:gd name="T17" fmla="*/ 2147483646 h 813"/>
              <a:gd name="T18" fmla="*/ 2147483646 w 773"/>
              <a:gd name="T19" fmla="*/ 2147483646 h 813"/>
              <a:gd name="T20" fmla="*/ 2147483646 w 773"/>
              <a:gd name="T21" fmla="*/ 2147483646 h 81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73" h="813">
                <a:moveTo>
                  <a:pt x="597" y="797"/>
                </a:moveTo>
                <a:cubicBezTo>
                  <a:pt x="613" y="771"/>
                  <a:pt x="632" y="748"/>
                  <a:pt x="652" y="723"/>
                </a:cubicBezTo>
                <a:cubicBezTo>
                  <a:pt x="709" y="655"/>
                  <a:pt x="773" y="577"/>
                  <a:pt x="773" y="385"/>
                </a:cubicBezTo>
                <a:cubicBezTo>
                  <a:pt x="773" y="173"/>
                  <a:pt x="600" y="0"/>
                  <a:pt x="388" y="0"/>
                </a:cubicBezTo>
                <a:cubicBezTo>
                  <a:pt x="384" y="0"/>
                  <a:pt x="384" y="0"/>
                  <a:pt x="384" y="0"/>
                </a:cubicBezTo>
                <a:cubicBezTo>
                  <a:pt x="172" y="0"/>
                  <a:pt x="0" y="173"/>
                  <a:pt x="0" y="385"/>
                </a:cubicBezTo>
                <a:cubicBezTo>
                  <a:pt x="0" y="577"/>
                  <a:pt x="64" y="655"/>
                  <a:pt x="120" y="723"/>
                </a:cubicBezTo>
                <a:cubicBezTo>
                  <a:pt x="140" y="748"/>
                  <a:pt x="159" y="771"/>
                  <a:pt x="175" y="797"/>
                </a:cubicBezTo>
                <a:cubicBezTo>
                  <a:pt x="178" y="803"/>
                  <a:pt x="180" y="808"/>
                  <a:pt x="183" y="813"/>
                </a:cubicBezTo>
                <a:cubicBezTo>
                  <a:pt x="589" y="813"/>
                  <a:pt x="589" y="813"/>
                  <a:pt x="589" y="813"/>
                </a:cubicBezTo>
                <a:cubicBezTo>
                  <a:pt x="592" y="808"/>
                  <a:pt x="594" y="802"/>
                  <a:pt x="597" y="797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MH_Other_13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4362833" y="1155392"/>
            <a:ext cx="123390" cy="196864"/>
          </a:xfrm>
          <a:custGeom>
            <a:avLst/>
            <a:gdLst>
              <a:gd name="T0" fmla="*/ 2147483646 w 46"/>
              <a:gd name="T1" fmla="*/ 0 h 82"/>
              <a:gd name="T2" fmla="*/ 2147483646 w 46"/>
              <a:gd name="T3" fmla="*/ 0 h 82"/>
              <a:gd name="T4" fmla="*/ 0 w 46"/>
              <a:gd name="T5" fmla="*/ 2147483646 h 82"/>
              <a:gd name="T6" fmla="*/ 0 w 46"/>
              <a:gd name="T7" fmla="*/ 2147483646 h 82"/>
              <a:gd name="T8" fmla="*/ 2147483646 w 46"/>
              <a:gd name="T9" fmla="*/ 2147483646 h 82"/>
              <a:gd name="T10" fmla="*/ 2147483646 w 46"/>
              <a:gd name="T11" fmla="*/ 2147483646 h 82"/>
              <a:gd name="T12" fmla="*/ 2147483646 w 46"/>
              <a:gd name="T13" fmla="*/ 2147483646 h 82"/>
              <a:gd name="T14" fmla="*/ 2147483646 w 46"/>
              <a:gd name="T15" fmla="*/ 2147483646 h 82"/>
              <a:gd name="T16" fmla="*/ 2147483646 w 46"/>
              <a:gd name="T17" fmla="*/ 0 h 82"/>
              <a:gd name="T18" fmla="*/ 2147483646 w 46"/>
              <a:gd name="T19" fmla="*/ 2147483646 h 82"/>
              <a:gd name="T20" fmla="*/ 2147483646 w 46"/>
              <a:gd name="T21" fmla="*/ 2147483646 h 82"/>
              <a:gd name="T22" fmla="*/ 2147483646 w 46"/>
              <a:gd name="T23" fmla="*/ 2147483646 h 82"/>
              <a:gd name="T24" fmla="*/ 2147483646 w 46"/>
              <a:gd name="T25" fmla="*/ 2147483646 h 82"/>
              <a:gd name="T26" fmla="*/ 2147483646 w 46"/>
              <a:gd name="T27" fmla="*/ 2147483646 h 82"/>
              <a:gd name="T28" fmla="*/ 2147483646 w 46"/>
              <a:gd name="T29" fmla="*/ 2147483646 h 82"/>
              <a:gd name="T30" fmla="*/ 2147483646 w 46"/>
              <a:gd name="T31" fmla="*/ 2147483646 h 82"/>
              <a:gd name="T32" fmla="*/ 2147483646 w 46"/>
              <a:gd name="T33" fmla="*/ 2147483646 h 82"/>
              <a:gd name="T34" fmla="*/ 2147483646 w 46"/>
              <a:gd name="T35" fmla="*/ 2147483646 h 82"/>
              <a:gd name="T36" fmla="*/ 2147483646 w 46"/>
              <a:gd name="T37" fmla="*/ 2147483646 h 82"/>
              <a:gd name="T38" fmla="*/ 2147483646 w 46"/>
              <a:gd name="T39" fmla="*/ 2147483646 h 82"/>
              <a:gd name="T40" fmla="*/ 2147483646 w 46"/>
              <a:gd name="T41" fmla="*/ 2147483646 h 82"/>
              <a:gd name="T42" fmla="*/ 2147483646 w 46"/>
              <a:gd name="T43" fmla="*/ 2147483646 h 82"/>
              <a:gd name="T44" fmla="*/ 2147483646 w 46"/>
              <a:gd name="T45" fmla="*/ 2147483646 h 82"/>
              <a:gd name="T46" fmla="*/ 2147483646 w 46"/>
              <a:gd name="T47" fmla="*/ 2147483646 h 82"/>
              <a:gd name="T48" fmla="*/ 2147483646 w 46"/>
              <a:gd name="T49" fmla="*/ 2147483646 h 82"/>
              <a:gd name="T50" fmla="*/ 2147483646 w 46"/>
              <a:gd name="T51" fmla="*/ 2147483646 h 82"/>
              <a:gd name="T52" fmla="*/ 2147483646 w 46"/>
              <a:gd name="T53" fmla="*/ 2147483646 h 82"/>
              <a:gd name="T54" fmla="*/ 2147483646 w 46"/>
              <a:gd name="T55" fmla="*/ 2147483646 h 82"/>
              <a:gd name="T56" fmla="*/ 2147483646 w 46"/>
              <a:gd name="T57" fmla="*/ 2147483646 h 82"/>
              <a:gd name="T58" fmla="*/ 2147483646 w 46"/>
              <a:gd name="T59" fmla="*/ 2147483646 h 8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6" h="82">
                <a:moveTo>
                  <a:pt x="36" y="0"/>
                </a:move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8"/>
                  <a:pt x="5" y="82"/>
                  <a:pt x="10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1" y="82"/>
                  <a:pt x="46" y="78"/>
                  <a:pt x="46" y="73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4"/>
                  <a:pt x="41" y="0"/>
                  <a:pt x="36" y="0"/>
                </a:cubicBezTo>
                <a:close/>
                <a:moveTo>
                  <a:pt x="24" y="71"/>
                </a:moveTo>
                <a:cubicBezTo>
                  <a:pt x="23" y="71"/>
                  <a:pt x="23" y="71"/>
                  <a:pt x="23" y="71"/>
                </a:cubicBezTo>
                <a:cubicBezTo>
                  <a:pt x="21" y="71"/>
                  <a:pt x="19" y="69"/>
                  <a:pt x="19" y="67"/>
                </a:cubicBezTo>
                <a:cubicBezTo>
                  <a:pt x="19" y="65"/>
                  <a:pt x="21" y="63"/>
                  <a:pt x="23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6" y="63"/>
                  <a:pt x="28" y="65"/>
                  <a:pt x="28" y="67"/>
                </a:cubicBezTo>
                <a:cubicBezTo>
                  <a:pt x="28" y="69"/>
                  <a:pt x="26" y="71"/>
                  <a:pt x="24" y="71"/>
                </a:cubicBezTo>
                <a:close/>
                <a:moveTo>
                  <a:pt x="36" y="26"/>
                </a:moveTo>
                <a:cubicBezTo>
                  <a:pt x="10" y="26"/>
                  <a:pt x="10" y="26"/>
                  <a:pt x="10" y="26"/>
                </a:cubicBezTo>
                <a:cubicBezTo>
                  <a:pt x="8" y="26"/>
                  <a:pt x="7" y="25"/>
                  <a:pt x="7" y="23"/>
                </a:cubicBezTo>
                <a:cubicBezTo>
                  <a:pt x="7" y="21"/>
                  <a:pt x="8" y="20"/>
                  <a:pt x="10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9" y="21"/>
                  <a:pt x="39" y="23"/>
                </a:cubicBezTo>
                <a:cubicBezTo>
                  <a:pt x="39" y="25"/>
                  <a:pt x="37" y="26"/>
                  <a:pt x="36" y="26"/>
                </a:cubicBezTo>
                <a:close/>
                <a:moveTo>
                  <a:pt x="36" y="16"/>
                </a:moveTo>
                <a:cubicBezTo>
                  <a:pt x="10" y="16"/>
                  <a:pt x="10" y="16"/>
                  <a:pt x="10" y="16"/>
                </a:cubicBezTo>
                <a:cubicBezTo>
                  <a:pt x="8" y="16"/>
                  <a:pt x="7" y="15"/>
                  <a:pt x="7" y="13"/>
                </a:cubicBezTo>
                <a:cubicBezTo>
                  <a:pt x="7" y="11"/>
                  <a:pt x="8" y="10"/>
                  <a:pt x="10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7" y="10"/>
                  <a:pt x="39" y="11"/>
                  <a:pt x="39" y="13"/>
                </a:cubicBezTo>
                <a:cubicBezTo>
                  <a:pt x="39" y="15"/>
                  <a:pt x="37" y="16"/>
                  <a:pt x="36" y="16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MH_Other_14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4501825" y="1152868"/>
            <a:ext cx="273727" cy="165315"/>
          </a:xfrm>
          <a:custGeom>
            <a:avLst/>
            <a:gdLst>
              <a:gd name="T0" fmla="*/ 2147483646 w 102"/>
              <a:gd name="T1" fmla="*/ 0 h 69"/>
              <a:gd name="T2" fmla="*/ 2147483646 w 102"/>
              <a:gd name="T3" fmla="*/ 0 h 69"/>
              <a:gd name="T4" fmla="*/ 0 w 102"/>
              <a:gd name="T5" fmla="*/ 2147483646 h 69"/>
              <a:gd name="T6" fmla="*/ 0 w 102"/>
              <a:gd name="T7" fmla="*/ 2147483646 h 69"/>
              <a:gd name="T8" fmla="*/ 2147483646 w 102"/>
              <a:gd name="T9" fmla="*/ 2147483646 h 69"/>
              <a:gd name="T10" fmla="*/ 2147483646 w 102"/>
              <a:gd name="T11" fmla="*/ 2147483646 h 69"/>
              <a:gd name="T12" fmla="*/ 2147483646 w 102"/>
              <a:gd name="T13" fmla="*/ 2147483646 h 69"/>
              <a:gd name="T14" fmla="*/ 2147483646 w 102"/>
              <a:gd name="T15" fmla="*/ 2147483646 h 69"/>
              <a:gd name="T16" fmla="*/ 2147483646 w 102"/>
              <a:gd name="T17" fmla="*/ 0 h 69"/>
              <a:gd name="T18" fmla="*/ 2147483646 w 102"/>
              <a:gd name="T19" fmla="*/ 2147483646 h 69"/>
              <a:gd name="T20" fmla="*/ 2147483646 w 102"/>
              <a:gd name="T21" fmla="*/ 2147483646 h 69"/>
              <a:gd name="T22" fmla="*/ 2147483646 w 102"/>
              <a:gd name="T23" fmla="*/ 2147483646 h 69"/>
              <a:gd name="T24" fmla="*/ 2147483646 w 102"/>
              <a:gd name="T25" fmla="*/ 2147483646 h 69"/>
              <a:gd name="T26" fmla="*/ 2147483646 w 102"/>
              <a:gd name="T27" fmla="*/ 2147483646 h 69"/>
              <a:gd name="T28" fmla="*/ 2147483646 w 102"/>
              <a:gd name="T29" fmla="*/ 2147483646 h 69"/>
              <a:gd name="T30" fmla="*/ 2147483646 w 102"/>
              <a:gd name="T31" fmla="*/ 2147483646 h 69"/>
              <a:gd name="T32" fmla="*/ 2147483646 w 102"/>
              <a:gd name="T33" fmla="*/ 2147483646 h 69"/>
              <a:gd name="T34" fmla="*/ 2147483646 w 102"/>
              <a:gd name="T35" fmla="*/ 2147483646 h 6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02" h="69">
                <a:moveTo>
                  <a:pt x="9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6"/>
                  <a:pt x="0" y="1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9"/>
                  <a:pt x="12" y="69"/>
                </a:cubicBezTo>
                <a:cubicBezTo>
                  <a:pt x="90" y="69"/>
                  <a:pt x="90" y="69"/>
                  <a:pt x="90" y="69"/>
                </a:cubicBezTo>
                <a:cubicBezTo>
                  <a:pt x="97" y="69"/>
                  <a:pt x="102" y="63"/>
                  <a:pt x="102" y="5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6"/>
                  <a:pt x="97" y="0"/>
                  <a:pt x="90" y="0"/>
                </a:cubicBezTo>
                <a:close/>
                <a:moveTo>
                  <a:pt x="98" y="56"/>
                </a:moveTo>
                <a:cubicBezTo>
                  <a:pt x="98" y="60"/>
                  <a:pt x="94" y="64"/>
                  <a:pt x="90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8" y="64"/>
                  <a:pt x="5" y="60"/>
                  <a:pt x="5" y="56"/>
                </a:cubicBezTo>
                <a:cubicBezTo>
                  <a:pt x="5" y="12"/>
                  <a:pt x="5" y="12"/>
                  <a:pt x="5" y="12"/>
                </a:cubicBezTo>
                <a:cubicBezTo>
                  <a:pt x="5" y="8"/>
                  <a:pt x="8" y="5"/>
                  <a:pt x="12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4" y="5"/>
                  <a:pt x="98" y="8"/>
                  <a:pt x="98" y="12"/>
                </a:cubicBezTo>
                <a:lnTo>
                  <a:pt x="98" y="5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MH_Other_15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4612450" y="1325755"/>
            <a:ext cx="48221" cy="31549"/>
          </a:xfrm>
          <a:custGeom>
            <a:avLst/>
            <a:gdLst>
              <a:gd name="T0" fmla="*/ 2147483646 w 18"/>
              <a:gd name="T1" fmla="*/ 0 h 13"/>
              <a:gd name="T2" fmla="*/ 2147483646 w 18"/>
              <a:gd name="T3" fmla="*/ 0 h 13"/>
              <a:gd name="T4" fmla="*/ 0 w 18"/>
              <a:gd name="T5" fmla="*/ 2147483646 h 13"/>
              <a:gd name="T6" fmla="*/ 2147483646 w 18"/>
              <a:gd name="T7" fmla="*/ 2147483646 h 13"/>
              <a:gd name="T8" fmla="*/ 2147483646 w 18"/>
              <a:gd name="T9" fmla="*/ 2147483646 h 13"/>
              <a:gd name="T10" fmla="*/ 2147483646 w 18"/>
              <a:gd name="T11" fmla="*/ 2147483646 h 13"/>
              <a:gd name="T12" fmla="*/ 2147483646 w 18"/>
              <a:gd name="T13" fmla="*/ 0 h 1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8" h="13">
                <a:moveTo>
                  <a:pt x="12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0"/>
                  <a:pt x="3" y="13"/>
                  <a:pt x="7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5" y="13"/>
                  <a:pt x="18" y="10"/>
                  <a:pt x="18" y="7"/>
                </a:cubicBezTo>
                <a:cubicBezTo>
                  <a:pt x="18" y="3"/>
                  <a:pt x="15" y="0"/>
                  <a:pt x="12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945630" y="1857370"/>
            <a:ext cx="351732" cy="234724"/>
            <a:chOff x="5945630" y="1979836"/>
            <a:chExt cx="351732" cy="234724"/>
          </a:xfrm>
        </p:grpSpPr>
        <p:sp>
          <p:nvSpPr>
            <p:cNvPr id="24" name="MH_Other_18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5964066" y="2007639"/>
              <a:ext cx="39712" cy="8833"/>
            </a:xfrm>
            <a:custGeom>
              <a:avLst/>
              <a:gdLst>
                <a:gd name="T0" fmla="*/ 15 w 15"/>
                <a:gd name="T1" fmla="*/ 3 h 4"/>
                <a:gd name="T2" fmla="*/ 14 w 15"/>
                <a:gd name="T3" fmla="*/ 4 h 4"/>
                <a:gd name="T4" fmla="*/ 0 w 15"/>
                <a:gd name="T5" fmla="*/ 4 h 4"/>
                <a:gd name="T6" fmla="*/ 0 w 15"/>
                <a:gd name="T7" fmla="*/ 3 h 4"/>
                <a:gd name="T8" fmla="*/ 0 w 15"/>
                <a:gd name="T9" fmla="*/ 1 h 4"/>
                <a:gd name="T10" fmla="*/ 0 w 15"/>
                <a:gd name="T11" fmla="*/ 0 h 4"/>
                <a:gd name="T12" fmla="*/ 14 w 15"/>
                <a:gd name="T13" fmla="*/ 0 h 4"/>
                <a:gd name="T14" fmla="*/ 15 w 15"/>
                <a:gd name="T15" fmla="*/ 1 h 4"/>
                <a:gd name="T16" fmla="*/ 15 w 15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4">
                  <a:moveTo>
                    <a:pt x="15" y="3"/>
                  </a:moveTo>
                  <a:cubicBezTo>
                    <a:pt x="15" y="3"/>
                    <a:pt x="14" y="4"/>
                    <a:pt x="1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1"/>
                  </a:cubicBezTo>
                  <a:lnTo>
                    <a:pt x="15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MH_Other_22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6052000" y="2018996"/>
              <a:ext cx="41130" cy="10096"/>
            </a:xfrm>
            <a:custGeom>
              <a:avLst/>
              <a:gdLst>
                <a:gd name="T0" fmla="*/ 15 w 15"/>
                <a:gd name="T1" fmla="*/ 3 h 4"/>
                <a:gd name="T2" fmla="*/ 14 w 15"/>
                <a:gd name="T3" fmla="*/ 4 h 4"/>
                <a:gd name="T4" fmla="*/ 0 w 15"/>
                <a:gd name="T5" fmla="*/ 4 h 4"/>
                <a:gd name="T6" fmla="*/ 0 w 15"/>
                <a:gd name="T7" fmla="*/ 3 h 4"/>
                <a:gd name="T8" fmla="*/ 0 w 15"/>
                <a:gd name="T9" fmla="*/ 1 h 4"/>
                <a:gd name="T10" fmla="*/ 0 w 15"/>
                <a:gd name="T11" fmla="*/ 0 h 4"/>
                <a:gd name="T12" fmla="*/ 14 w 15"/>
                <a:gd name="T13" fmla="*/ 0 h 4"/>
                <a:gd name="T14" fmla="*/ 15 w 15"/>
                <a:gd name="T15" fmla="*/ 1 h 4"/>
                <a:gd name="T16" fmla="*/ 15 w 15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4">
                  <a:moveTo>
                    <a:pt x="15" y="3"/>
                  </a:moveTo>
                  <a:cubicBezTo>
                    <a:pt x="15" y="3"/>
                    <a:pt x="14" y="4"/>
                    <a:pt x="1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1"/>
                  </a:cubicBezTo>
                  <a:lnTo>
                    <a:pt x="15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MH_Other_24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6144189" y="2008900"/>
              <a:ext cx="36875" cy="25239"/>
            </a:xfrm>
            <a:custGeom>
              <a:avLst/>
              <a:gdLst>
                <a:gd name="T0" fmla="*/ 14 w 14"/>
                <a:gd name="T1" fmla="*/ 2 h 10"/>
                <a:gd name="T2" fmla="*/ 14 w 14"/>
                <a:gd name="T3" fmla="*/ 3 h 10"/>
                <a:gd name="T4" fmla="*/ 2 w 14"/>
                <a:gd name="T5" fmla="*/ 9 h 10"/>
                <a:gd name="T6" fmla="*/ 1 w 14"/>
                <a:gd name="T7" fmla="*/ 9 h 10"/>
                <a:gd name="T8" fmla="*/ 0 w 14"/>
                <a:gd name="T9" fmla="*/ 7 h 10"/>
                <a:gd name="T10" fmla="*/ 0 w 14"/>
                <a:gd name="T11" fmla="*/ 6 h 10"/>
                <a:gd name="T12" fmla="*/ 12 w 14"/>
                <a:gd name="T13" fmla="*/ 0 h 10"/>
                <a:gd name="T14" fmla="*/ 13 w 14"/>
                <a:gd name="T15" fmla="*/ 0 h 10"/>
                <a:gd name="T16" fmla="*/ 14 w 14"/>
                <a:gd name="T1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0">
                  <a:moveTo>
                    <a:pt x="14" y="2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lnTo>
                    <a:pt x="14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MH_Other_17"/>
            <p:cNvSpPr>
              <a:spLocks noEditPoints="1"/>
            </p:cNvSpPr>
            <p:nvPr>
              <p:custDataLst>
                <p:tags r:id="rId30"/>
              </p:custDataLst>
            </p:nvPr>
          </p:nvSpPr>
          <p:spPr bwMode="auto">
            <a:xfrm>
              <a:off x="5945630" y="1979836"/>
              <a:ext cx="75168" cy="232198"/>
            </a:xfrm>
            <a:custGeom>
              <a:avLst/>
              <a:gdLst>
                <a:gd name="T0" fmla="*/ 27 w 28"/>
                <a:gd name="T1" fmla="*/ 0 h 97"/>
                <a:gd name="T2" fmla="*/ 1 w 28"/>
                <a:gd name="T3" fmla="*/ 0 h 97"/>
                <a:gd name="T4" fmla="*/ 0 w 28"/>
                <a:gd name="T5" fmla="*/ 1 h 97"/>
                <a:gd name="T6" fmla="*/ 0 w 28"/>
                <a:gd name="T7" fmla="*/ 96 h 97"/>
                <a:gd name="T8" fmla="*/ 1 w 28"/>
                <a:gd name="T9" fmla="*/ 97 h 97"/>
                <a:gd name="T10" fmla="*/ 27 w 28"/>
                <a:gd name="T11" fmla="*/ 97 h 97"/>
                <a:gd name="T12" fmla="*/ 28 w 28"/>
                <a:gd name="T13" fmla="*/ 96 h 97"/>
                <a:gd name="T14" fmla="*/ 28 w 28"/>
                <a:gd name="T15" fmla="*/ 1 h 97"/>
                <a:gd name="T16" fmla="*/ 27 w 28"/>
                <a:gd name="T17" fmla="*/ 0 h 97"/>
                <a:gd name="T18" fmla="*/ 14 w 28"/>
                <a:gd name="T19" fmla="*/ 94 h 97"/>
                <a:gd name="T20" fmla="*/ 7 w 28"/>
                <a:gd name="T21" fmla="*/ 87 h 97"/>
                <a:gd name="T22" fmla="*/ 14 w 28"/>
                <a:gd name="T23" fmla="*/ 80 h 97"/>
                <a:gd name="T24" fmla="*/ 21 w 28"/>
                <a:gd name="T25" fmla="*/ 87 h 97"/>
                <a:gd name="T26" fmla="*/ 14 w 28"/>
                <a:gd name="T27" fmla="*/ 94 h 97"/>
                <a:gd name="T28" fmla="*/ 24 w 28"/>
                <a:gd name="T29" fmla="*/ 54 h 97"/>
                <a:gd name="T30" fmla="*/ 23 w 28"/>
                <a:gd name="T31" fmla="*/ 55 h 97"/>
                <a:gd name="T32" fmla="*/ 5 w 28"/>
                <a:gd name="T33" fmla="*/ 55 h 97"/>
                <a:gd name="T34" fmla="*/ 4 w 28"/>
                <a:gd name="T35" fmla="*/ 54 h 97"/>
                <a:gd name="T36" fmla="*/ 4 w 28"/>
                <a:gd name="T37" fmla="*/ 6 h 97"/>
                <a:gd name="T38" fmla="*/ 5 w 28"/>
                <a:gd name="T39" fmla="*/ 5 h 97"/>
                <a:gd name="T40" fmla="*/ 23 w 28"/>
                <a:gd name="T41" fmla="*/ 5 h 97"/>
                <a:gd name="T42" fmla="*/ 24 w 28"/>
                <a:gd name="T43" fmla="*/ 6 h 97"/>
                <a:gd name="T44" fmla="*/ 24 w 28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97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7"/>
                    <a:pt x="28" y="97"/>
                    <a:pt x="28" y="96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7" y="0"/>
                    <a:pt x="27" y="0"/>
                  </a:cubicBezTo>
                  <a:close/>
                  <a:moveTo>
                    <a:pt x="14" y="94"/>
                  </a:moveTo>
                  <a:cubicBezTo>
                    <a:pt x="10" y="94"/>
                    <a:pt x="7" y="91"/>
                    <a:pt x="7" y="87"/>
                  </a:cubicBezTo>
                  <a:cubicBezTo>
                    <a:pt x="7" y="83"/>
                    <a:pt x="10" y="80"/>
                    <a:pt x="14" y="80"/>
                  </a:cubicBezTo>
                  <a:cubicBezTo>
                    <a:pt x="18" y="80"/>
                    <a:pt x="21" y="83"/>
                    <a:pt x="21" y="87"/>
                  </a:cubicBezTo>
                  <a:cubicBezTo>
                    <a:pt x="21" y="91"/>
                    <a:pt x="18" y="94"/>
                    <a:pt x="14" y="94"/>
                  </a:cubicBezTo>
                  <a:close/>
                  <a:moveTo>
                    <a:pt x="24" y="54"/>
                  </a:moveTo>
                  <a:cubicBezTo>
                    <a:pt x="24" y="55"/>
                    <a:pt x="24" y="55"/>
                    <a:pt x="23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4" y="55"/>
                    <a:pt x="4" y="5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6"/>
                    <a:pt x="24" y="6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MH_Other_19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5964066" y="2020219"/>
              <a:ext cx="39712" cy="10096"/>
            </a:xfrm>
            <a:custGeom>
              <a:avLst/>
              <a:gdLst>
                <a:gd name="T0" fmla="*/ 15 w 15"/>
                <a:gd name="T1" fmla="*/ 3 h 4"/>
                <a:gd name="T2" fmla="*/ 14 w 15"/>
                <a:gd name="T3" fmla="*/ 4 h 4"/>
                <a:gd name="T4" fmla="*/ 1 w 15"/>
                <a:gd name="T5" fmla="*/ 4 h 4"/>
                <a:gd name="T6" fmla="*/ 0 w 15"/>
                <a:gd name="T7" fmla="*/ 3 h 4"/>
                <a:gd name="T8" fmla="*/ 0 w 15"/>
                <a:gd name="T9" fmla="*/ 1 h 4"/>
                <a:gd name="T10" fmla="*/ 1 w 15"/>
                <a:gd name="T11" fmla="*/ 0 h 4"/>
                <a:gd name="T12" fmla="*/ 14 w 15"/>
                <a:gd name="T13" fmla="*/ 0 h 4"/>
                <a:gd name="T14" fmla="*/ 15 w 15"/>
                <a:gd name="T15" fmla="*/ 1 h 4"/>
                <a:gd name="T16" fmla="*/ 15 w 15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4">
                  <a:moveTo>
                    <a:pt x="15" y="3"/>
                  </a:moveTo>
                  <a:cubicBezTo>
                    <a:pt x="15" y="3"/>
                    <a:pt x="14" y="4"/>
                    <a:pt x="14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1"/>
                  </a:cubicBezTo>
                  <a:lnTo>
                    <a:pt x="15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MH_Other_20"/>
            <p:cNvSpPr>
              <a:spLocks noEditPoints="1"/>
            </p:cNvSpPr>
            <p:nvPr>
              <p:custDataLst>
                <p:tags r:id="rId32"/>
              </p:custDataLst>
            </p:nvPr>
          </p:nvSpPr>
          <p:spPr bwMode="auto">
            <a:xfrm>
              <a:off x="6034981" y="1979836"/>
              <a:ext cx="72333" cy="232198"/>
            </a:xfrm>
            <a:custGeom>
              <a:avLst/>
              <a:gdLst>
                <a:gd name="T0" fmla="*/ 27 w 27"/>
                <a:gd name="T1" fmla="*/ 0 h 97"/>
                <a:gd name="T2" fmla="*/ 1 w 27"/>
                <a:gd name="T3" fmla="*/ 0 h 97"/>
                <a:gd name="T4" fmla="*/ 0 w 27"/>
                <a:gd name="T5" fmla="*/ 1 h 97"/>
                <a:gd name="T6" fmla="*/ 0 w 27"/>
                <a:gd name="T7" fmla="*/ 96 h 97"/>
                <a:gd name="T8" fmla="*/ 1 w 27"/>
                <a:gd name="T9" fmla="*/ 97 h 97"/>
                <a:gd name="T10" fmla="*/ 27 w 27"/>
                <a:gd name="T11" fmla="*/ 97 h 97"/>
                <a:gd name="T12" fmla="*/ 27 w 27"/>
                <a:gd name="T13" fmla="*/ 96 h 97"/>
                <a:gd name="T14" fmla="*/ 27 w 27"/>
                <a:gd name="T15" fmla="*/ 1 h 97"/>
                <a:gd name="T16" fmla="*/ 27 w 27"/>
                <a:gd name="T17" fmla="*/ 0 h 97"/>
                <a:gd name="T18" fmla="*/ 14 w 27"/>
                <a:gd name="T19" fmla="*/ 94 h 97"/>
                <a:gd name="T20" fmla="*/ 7 w 27"/>
                <a:gd name="T21" fmla="*/ 87 h 97"/>
                <a:gd name="T22" fmla="*/ 14 w 27"/>
                <a:gd name="T23" fmla="*/ 80 h 97"/>
                <a:gd name="T24" fmla="*/ 21 w 27"/>
                <a:gd name="T25" fmla="*/ 87 h 97"/>
                <a:gd name="T26" fmla="*/ 14 w 27"/>
                <a:gd name="T27" fmla="*/ 94 h 97"/>
                <a:gd name="T28" fmla="*/ 24 w 27"/>
                <a:gd name="T29" fmla="*/ 54 h 97"/>
                <a:gd name="T30" fmla="*/ 23 w 27"/>
                <a:gd name="T31" fmla="*/ 55 h 97"/>
                <a:gd name="T32" fmla="*/ 5 w 27"/>
                <a:gd name="T33" fmla="*/ 55 h 97"/>
                <a:gd name="T34" fmla="*/ 4 w 27"/>
                <a:gd name="T35" fmla="*/ 54 h 97"/>
                <a:gd name="T36" fmla="*/ 4 w 27"/>
                <a:gd name="T37" fmla="*/ 6 h 97"/>
                <a:gd name="T38" fmla="*/ 5 w 27"/>
                <a:gd name="T39" fmla="*/ 5 h 97"/>
                <a:gd name="T40" fmla="*/ 23 w 27"/>
                <a:gd name="T41" fmla="*/ 5 h 97"/>
                <a:gd name="T42" fmla="*/ 24 w 27"/>
                <a:gd name="T43" fmla="*/ 6 h 97"/>
                <a:gd name="T44" fmla="*/ 24 w 27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" h="97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7"/>
                    <a:pt x="27" y="97"/>
                    <a:pt x="27" y="96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0"/>
                    <a:pt x="27" y="0"/>
                  </a:cubicBezTo>
                  <a:close/>
                  <a:moveTo>
                    <a:pt x="14" y="94"/>
                  </a:moveTo>
                  <a:cubicBezTo>
                    <a:pt x="10" y="94"/>
                    <a:pt x="7" y="91"/>
                    <a:pt x="7" y="87"/>
                  </a:cubicBezTo>
                  <a:cubicBezTo>
                    <a:pt x="7" y="83"/>
                    <a:pt x="10" y="80"/>
                    <a:pt x="14" y="80"/>
                  </a:cubicBezTo>
                  <a:cubicBezTo>
                    <a:pt x="18" y="80"/>
                    <a:pt x="21" y="83"/>
                    <a:pt x="21" y="87"/>
                  </a:cubicBezTo>
                  <a:cubicBezTo>
                    <a:pt x="21" y="91"/>
                    <a:pt x="18" y="94"/>
                    <a:pt x="14" y="94"/>
                  </a:cubicBezTo>
                  <a:close/>
                  <a:moveTo>
                    <a:pt x="24" y="54"/>
                  </a:moveTo>
                  <a:cubicBezTo>
                    <a:pt x="24" y="55"/>
                    <a:pt x="24" y="55"/>
                    <a:pt x="23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4" y="55"/>
                    <a:pt x="4" y="5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6"/>
                    <a:pt x="24" y="6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MH_Other_21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6052000" y="2008862"/>
              <a:ext cx="38294" cy="8833"/>
            </a:xfrm>
            <a:custGeom>
              <a:avLst/>
              <a:gdLst>
                <a:gd name="T0" fmla="*/ 14 w 14"/>
                <a:gd name="T1" fmla="*/ 3 h 4"/>
                <a:gd name="T2" fmla="*/ 14 w 14"/>
                <a:gd name="T3" fmla="*/ 4 h 4"/>
                <a:gd name="T4" fmla="*/ 0 w 14"/>
                <a:gd name="T5" fmla="*/ 4 h 4"/>
                <a:gd name="T6" fmla="*/ 0 w 14"/>
                <a:gd name="T7" fmla="*/ 3 h 4"/>
                <a:gd name="T8" fmla="*/ 0 w 14"/>
                <a:gd name="T9" fmla="*/ 1 h 4"/>
                <a:gd name="T10" fmla="*/ 0 w 14"/>
                <a:gd name="T11" fmla="*/ 0 h 4"/>
                <a:gd name="T12" fmla="*/ 14 w 14"/>
                <a:gd name="T13" fmla="*/ 0 h 4"/>
                <a:gd name="T14" fmla="*/ 14 w 14"/>
                <a:gd name="T15" fmla="*/ 1 h 4"/>
                <a:gd name="T16" fmla="*/ 14 w 14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cubicBezTo>
                    <a:pt x="14" y="3"/>
                    <a:pt x="14" y="4"/>
                    <a:pt x="1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1"/>
                  </a:cubicBezTo>
                  <a:lnTo>
                    <a:pt x="14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MH_Other_23"/>
            <p:cNvSpPr>
              <a:spLocks noEditPoints="1"/>
            </p:cNvSpPr>
            <p:nvPr>
              <p:custDataLst>
                <p:tags r:id="rId34"/>
              </p:custDataLst>
            </p:nvPr>
          </p:nvSpPr>
          <p:spPr bwMode="auto">
            <a:xfrm>
              <a:off x="6114404" y="1979838"/>
              <a:ext cx="182958" cy="234722"/>
            </a:xfrm>
            <a:custGeom>
              <a:avLst/>
              <a:gdLst>
                <a:gd name="T0" fmla="*/ 23 w 68"/>
                <a:gd name="T1" fmla="*/ 0 h 98"/>
                <a:gd name="T2" fmla="*/ 0 w 68"/>
                <a:gd name="T3" fmla="*/ 12 h 98"/>
                <a:gd name="T4" fmla="*/ 0 w 68"/>
                <a:gd name="T5" fmla="*/ 13 h 98"/>
                <a:gd name="T6" fmla="*/ 44 w 68"/>
                <a:gd name="T7" fmla="*/ 97 h 98"/>
                <a:gd name="T8" fmla="*/ 45 w 68"/>
                <a:gd name="T9" fmla="*/ 98 h 98"/>
                <a:gd name="T10" fmla="*/ 67 w 68"/>
                <a:gd name="T11" fmla="*/ 86 h 98"/>
                <a:gd name="T12" fmla="*/ 68 w 68"/>
                <a:gd name="T13" fmla="*/ 85 h 98"/>
                <a:gd name="T14" fmla="*/ 24 w 68"/>
                <a:gd name="T15" fmla="*/ 0 h 98"/>
                <a:gd name="T16" fmla="*/ 23 w 68"/>
                <a:gd name="T17" fmla="*/ 0 h 98"/>
                <a:gd name="T18" fmla="*/ 54 w 68"/>
                <a:gd name="T19" fmla="*/ 89 h 98"/>
                <a:gd name="T20" fmla="*/ 45 w 68"/>
                <a:gd name="T21" fmla="*/ 86 h 98"/>
                <a:gd name="T22" fmla="*/ 48 w 68"/>
                <a:gd name="T23" fmla="*/ 77 h 98"/>
                <a:gd name="T24" fmla="*/ 57 w 68"/>
                <a:gd name="T25" fmla="*/ 80 h 98"/>
                <a:gd name="T26" fmla="*/ 54 w 68"/>
                <a:gd name="T27" fmla="*/ 89 h 98"/>
                <a:gd name="T28" fmla="*/ 45 w 68"/>
                <a:gd name="T29" fmla="*/ 49 h 98"/>
                <a:gd name="T30" fmla="*/ 45 w 68"/>
                <a:gd name="T31" fmla="*/ 50 h 98"/>
                <a:gd name="T32" fmla="*/ 29 w 68"/>
                <a:gd name="T33" fmla="*/ 59 h 98"/>
                <a:gd name="T34" fmla="*/ 28 w 68"/>
                <a:gd name="T35" fmla="*/ 58 h 98"/>
                <a:gd name="T36" fmla="*/ 6 w 68"/>
                <a:gd name="T37" fmla="*/ 15 h 98"/>
                <a:gd name="T38" fmla="*/ 6 w 68"/>
                <a:gd name="T39" fmla="*/ 14 h 98"/>
                <a:gd name="T40" fmla="*/ 22 w 68"/>
                <a:gd name="T41" fmla="*/ 6 h 98"/>
                <a:gd name="T42" fmla="*/ 23 w 68"/>
                <a:gd name="T43" fmla="*/ 6 h 98"/>
                <a:gd name="T44" fmla="*/ 45 w 68"/>
                <a:gd name="T4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" h="98">
                  <a:moveTo>
                    <a:pt x="23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4" y="98"/>
                    <a:pt x="44" y="98"/>
                    <a:pt x="45" y="98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8" y="86"/>
                    <a:pt x="68" y="85"/>
                    <a:pt x="68" y="8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0"/>
                  </a:cubicBezTo>
                  <a:close/>
                  <a:moveTo>
                    <a:pt x="54" y="89"/>
                  </a:moveTo>
                  <a:cubicBezTo>
                    <a:pt x="51" y="90"/>
                    <a:pt x="47" y="89"/>
                    <a:pt x="45" y="86"/>
                  </a:cubicBezTo>
                  <a:cubicBezTo>
                    <a:pt x="44" y="83"/>
                    <a:pt x="45" y="79"/>
                    <a:pt x="48" y="77"/>
                  </a:cubicBezTo>
                  <a:cubicBezTo>
                    <a:pt x="52" y="75"/>
                    <a:pt x="56" y="76"/>
                    <a:pt x="57" y="80"/>
                  </a:cubicBezTo>
                  <a:cubicBezTo>
                    <a:pt x="59" y="83"/>
                    <a:pt x="58" y="87"/>
                    <a:pt x="54" y="89"/>
                  </a:cubicBezTo>
                  <a:close/>
                  <a:moveTo>
                    <a:pt x="45" y="49"/>
                  </a:moveTo>
                  <a:cubicBezTo>
                    <a:pt x="46" y="50"/>
                    <a:pt x="45" y="50"/>
                    <a:pt x="45" y="50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9" y="59"/>
                    <a:pt x="28" y="59"/>
                    <a:pt x="28" y="58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4"/>
                    <a:pt x="6" y="1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3" y="6"/>
                    <a:pt x="23" y="6"/>
                  </a:cubicBezTo>
                  <a:lnTo>
                    <a:pt x="45" y="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MH_Other_25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6149861" y="2020220"/>
              <a:ext cx="39712" cy="23977"/>
            </a:xfrm>
            <a:custGeom>
              <a:avLst/>
              <a:gdLst>
                <a:gd name="T0" fmla="*/ 14 w 15"/>
                <a:gd name="T1" fmla="*/ 3 h 10"/>
                <a:gd name="T2" fmla="*/ 14 w 15"/>
                <a:gd name="T3" fmla="*/ 4 h 10"/>
                <a:gd name="T4" fmla="*/ 2 w 15"/>
                <a:gd name="T5" fmla="*/ 10 h 10"/>
                <a:gd name="T6" fmla="*/ 1 w 15"/>
                <a:gd name="T7" fmla="*/ 9 h 10"/>
                <a:gd name="T8" fmla="*/ 0 w 15"/>
                <a:gd name="T9" fmla="*/ 8 h 10"/>
                <a:gd name="T10" fmla="*/ 1 w 15"/>
                <a:gd name="T11" fmla="*/ 6 h 10"/>
                <a:gd name="T12" fmla="*/ 12 w 15"/>
                <a:gd name="T13" fmla="*/ 0 h 10"/>
                <a:gd name="T14" fmla="*/ 13 w 15"/>
                <a:gd name="T15" fmla="*/ 1 h 10"/>
                <a:gd name="T16" fmla="*/ 14 w 15"/>
                <a:gd name="T1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0">
                  <a:moveTo>
                    <a:pt x="14" y="3"/>
                  </a:moveTo>
                  <a:cubicBezTo>
                    <a:pt x="15" y="3"/>
                    <a:pt x="14" y="3"/>
                    <a:pt x="14" y="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1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lnTo>
                    <a:pt x="14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2" name="MH_Other_26"/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4385525" y="3845033"/>
            <a:ext cx="66659" cy="88336"/>
          </a:xfrm>
          <a:custGeom>
            <a:avLst/>
            <a:gdLst>
              <a:gd name="T0" fmla="*/ 2147483646 w 14"/>
              <a:gd name="T1" fmla="*/ 0 h 21"/>
              <a:gd name="T2" fmla="*/ 2147483646 w 14"/>
              <a:gd name="T3" fmla="*/ 0 h 21"/>
              <a:gd name="T4" fmla="*/ 0 w 14"/>
              <a:gd name="T5" fmla="*/ 2147483646 h 21"/>
              <a:gd name="T6" fmla="*/ 0 w 14"/>
              <a:gd name="T7" fmla="*/ 2147483646 h 21"/>
              <a:gd name="T8" fmla="*/ 2147483646 w 14"/>
              <a:gd name="T9" fmla="*/ 2147483646 h 21"/>
              <a:gd name="T10" fmla="*/ 2147483646 w 14"/>
              <a:gd name="T11" fmla="*/ 2147483646 h 21"/>
              <a:gd name="T12" fmla="*/ 2147483646 w 14"/>
              <a:gd name="T13" fmla="*/ 2147483646 h 21"/>
              <a:gd name="T14" fmla="*/ 2147483646 w 14"/>
              <a:gd name="T15" fmla="*/ 2147483646 h 21"/>
              <a:gd name="T16" fmla="*/ 2147483646 w 14"/>
              <a:gd name="T17" fmla="*/ 0 h 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" h="21">
                <a:moveTo>
                  <a:pt x="13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1"/>
                  <a:pt x="1" y="21"/>
                  <a:pt x="1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14" y="21"/>
                  <a:pt x="14" y="21"/>
                  <a:pt x="14" y="20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3" y="0"/>
                </a:cubicBezTo>
                <a:close/>
              </a:path>
            </a:pathLst>
          </a:custGeom>
          <a:solidFill>
            <a:srgbClr val="F6F6F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MH_Other_27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4497569" y="3881629"/>
            <a:ext cx="68077" cy="51740"/>
          </a:xfrm>
          <a:custGeom>
            <a:avLst/>
            <a:gdLst>
              <a:gd name="T0" fmla="*/ 2147483646 w 14"/>
              <a:gd name="T1" fmla="*/ 0 h 12"/>
              <a:gd name="T2" fmla="*/ 2147483646 w 14"/>
              <a:gd name="T3" fmla="*/ 0 h 12"/>
              <a:gd name="T4" fmla="*/ 0 w 14"/>
              <a:gd name="T5" fmla="*/ 0 h 12"/>
              <a:gd name="T6" fmla="*/ 0 w 14"/>
              <a:gd name="T7" fmla="*/ 2147483646 h 12"/>
              <a:gd name="T8" fmla="*/ 2147483646 w 14"/>
              <a:gd name="T9" fmla="*/ 2147483646 h 12"/>
              <a:gd name="T10" fmla="*/ 2147483646 w 14"/>
              <a:gd name="T11" fmla="*/ 2147483646 h 12"/>
              <a:gd name="T12" fmla="*/ 2147483646 w 14"/>
              <a:gd name="T13" fmla="*/ 2147483646 h 12"/>
              <a:gd name="T14" fmla="*/ 2147483646 w 14"/>
              <a:gd name="T15" fmla="*/ 0 h 12"/>
              <a:gd name="T16" fmla="*/ 2147483646 w 14"/>
              <a:gd name="T17" fmla="*/ 0 h 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" h="12">
                <a:moveTo>
                  <a:pt x="13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1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3" y="12"/>
                  <a:pt x="14" y="12"/>
                  <a:pt x="14" y="12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0"/>
                </a:cubicBezTo>
                <a:close/>
              </a:path>
            </a:pathLst>
          </a:custGeom>
          <a:solidFill>
            <a:srgbClr val="F6F6F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MH_Other_28"/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4606777" y="3778149"/>
            <a:ext cx="65241" cy="155220"/>
          </a:xfrm>
          <a:custGeom>
            <a:avLst/>
            <a:gdLst>
              <a:gd name="T0" fmla="*/ 2147483646 w 14"/>
              <a:gd name="T1" fmla="*/ 0 h 37"/>
              <a:gd name="T2" fmla="*/ 2147483646 w 14"/>
              <a:gd name="T3" fmla="*/ 0 h 37"/>
              <a:gd name="T4" fmla="*/ 0 w 14"/>
              <a:gd name="T5" fmla="*/ 2147483646 h 37"/>
              <a:gd name="T6" fmla="*/ 0 w 14"/>
              <a:gd name="T7" fmla="*/ 2147483646 h 37"/>
              <a:gd name="T8" fmla="*/ 2147483646 w 14"/>
              <a:gd name="T9" fmla="*/ 2147483646 h 37"/>
              <a:gd name="T10" fmla="*/ 2147483646 w 14"/>
              <a:gd name="T11" fmla="*/ 2147483646 h 37"/>
              <a:gd name="T12" fmla="*/ 2147483646 w 14"/>
              <a:gd name="T13" fmla="*/ 2147483646 h 37"/>
              <a:gd name="T14" fmla="*/ 2147483646 w 14"/>
              <a:gd name="T15" fmla="*/ 2147483646 h 37"/>
              <a:gd name="T16" fmla="*/ 2147483646 w 14"/>
              <a:gd name="T17" fmla="*/ 0 h 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" h="37">
                <a:moveTo>
                  <a:pt x="13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6"/>
                  <a:pt x="1" y="37"/>
                  <a:pt x="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4" y="37"/>
                  <a:pt x="14" y="36"/>
                  <a:pt x="14" y="35"/>
                </a:cubicBezTo>
                <a:cubicBezTo>
                  <a:pt x="14" y="2"/>
                  <a:pt x="14" y="2"/>
                  <a:pt x="14" y="2"/>
                </a:cubicBezTo>
                <a:cubicBezTo>
                  <a:pt x="14" y="1"/>
                  <a:pt x="14" y="0"/>
                  <a:pt x="13" y="0"/>
                </a:cubicBezTo>
                <a:close/>
              </a:path>
            </a:pathLst>
          </a:custGeom>
          <a:solidFill>
            <a:srgbClr val="F6F6F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MH_Other_29"/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4718820" y="3630502"/>
            <a:ext cx="68077" cy="302867"/>
          </a:xfrm>
          <a:custGeom>
            <a:avLst/>
            <a:gdLst>
              <a:gd name="T0" fmla="*/ 2147483646 w 14"/>
              <a:gd name="T1" fmla="*/ 0 h 72"/>
              <a:gd name="T2" fmla="*/ 2147483646 w 14"/>
              <a:gd name="T3" fmla="*/ 0 h 72"/>
              <a:gd name="T4" fmla="*/ 0 w 14"/>
              <a:gd name="T5" fmla="*/ 2147483646 h 72"/>
              <a:gd name="T6" fmla="*/ 0 w 14"/>
              <a:gd name="T7" fmla="*/ 2147483646 h 72"/>
              <a:gd name="T8" fmla="*/ 2147483646 w 14"/>
              <a:gd name="T9" fmla="*/ 2147483646 h 72"/>
              <a:gd name="T10" fmla="*/ 2147483646 w 14"/>
              <a:gd name="T11" fmla="*/ 2147483646 h 72"/>
              <a:gd name="T12" fmla="*/ 2147483646 w 14"/>
              <a:gd name="T13" fmla="*/ 2147483646 h 72"/>
              <a:gd name="T14" fmla="*/ 2147483646 w 14"/>
              <a:gd name="T15" fmla="*/ 2147483646 h 72"/>
              <a:gd name="T16" fmla="*/ 2147483646 w 14"/>
              <a:gd name="T17" fmla="*/ 0 h 7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" h="72">
                <a:moveTo>
                  <a:pt x="13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2"/>
                  <a:pt x="0" y="4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1" y="72"/>
                  <a:pt x="1" y="72"/>
                </a:cubicBezTo>
                <a:cubicBezTo>
                  <a:pt x="13" y="72"/>
                  <a:pt x="13" y="72"/>
                  <a:pt x="13" y="72"/>
                </a:cubicBezTo>
                <a:cubicBezTo>
                  <a:pt x="14" y="72"/>
                  <a:pt x="14" y="70"/>
                  <a:pt x="14" y="68"/>
                </a:cubicBezTo>
                <a:cubicBezTo>
                  <a:pt x="14" y="4"/>
                  <a:pt x="14" y="4"/>
                  <a:pt x="14" y="4"/>
                </a:cubicBezTo>
                <a:cubicBezTo>
                  <a:pt x="14" y="2"/>
                  <a:pt x="14" y="0"/>
                  <a:pt x="13" y="0"/>
                </a:cubicBezTo>
                <a:close/>
              </a:path>
            </a:pathLst>
          </a:custGeom>
          <a:solidFill>
            <a:srgbClr val="F6F6F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MH_Other_30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4377016" y="3437424"/>
            <a:ext cx="414137" cy="383632"/>
          </a:xfrm>
          <a:custGeom>
            <a:avLst/>
            <a:gdLst>
              <a:gd name="T0" fmla="*/ 2147483646 w 209"/>
              <a:gd name="T1" fmla="*/ 2147483646 h 218"/>
              <a:gd name="T2" fmla="*/ 2147483646 w 209"/>
              <a:gd name="T3" fmla="*/ 2147483646 h 218"/>
              <a:gd name="T4" fmla="*/ 2147483646 w 209"/>
              <a:gd name="T5" fmla="*/ 2147483646 h 218"/>
              <a:gd name="T6" fmla="*/ 2147483646 w 209"/>
              <a:gd name="T7" fmla="*/ 2147483646 h 218"/>
              <a:gd name="T8" fmla="*/ 0 w 209"/>
              <a:gd name="T9" fmla="*/ 2147483646 h 218"/>
              <a:gd name="T10" fmla="*/ 2147483646 w 209"/>
              <a:gd name="T11" fmla="*/ 2147483646 h 218"/>
              <a:gd name="T12" fmla="*/ 2147483646 w 209"/>
              <a:gd name="T13" fmla="*/ 2147483646 h 218"/>
              <a:gd name="T14" fmla="*/ 2147483646 w 209"/>
              <a:gd name="T15" fmla="*/ 2147483646 h 218"/>
              <a:gd name="T16" fmla="*/ 2147483646 w 209"/>
              <a:gd name="T17" fmla="*/ 2147483646 h 218"/>
              <a:gd name="T18" fmla="*/ 2147483646 w 209"/>
              <a:gd name="T19" fmla="*/ 2147483646 h 218"/>
              <a:gd name="T20" fmla="*/ 2147483646 w 209"/>
              <a:gd name="T21" fmla="*/ 2147483646 h 218"/>
              <a:gd name="T22" fmla="*/ 2147483646 w 209"/>
              <a:gd name="T23" fmla="*/ 0 h 218"/>
              <a:gd name="T24" fmla="*/ 2147483646 w 209"/>
              <a:gd name="T25" fmla="*/ 2147483646 h 218"/>
              <a:gd name="T26" fmla="*/ 2147483646 w 209"/>
              <a:gd name="T27" fmla="*/ 2147483646 h 21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09" h="218">
                <a:moveTo>
                  <a:pt x="147" y="48"/>
                </a:moveTo>
                <a:lnTo>
                  <a:pt x="159" y="58"/>
                </a:lnTo>
                <a:lnTo>
                  <a:pt x="71" y="191"/>
                </a:lnTo>
                <a:lnTo>
                  <a:pt x="19" y="163"/>
                </a:lnTo>
                <a:lnTo>
                  <a:pt x="0" y="187"/>
                </a:lnTo>
                <a:lnTo>
                  <a:pt x="14" y="198"/>
                </a:lnTo>
                <a:lnTo>
                  <a:pt x="23" y="187"/>
                </a:lnTo>
                <a:lnTo>
                  <a:pt x="78" y="218"/>
                </a:lnTo>
                <a:lnTo>
                  <a:pt x="176" y="67"/>
                </a:lnTo>
                <a:lnTo>
                  <a:pt x="188" y="77"/>
                </a:lnTo>
                <a:lnTo>
                  <a:pt x="197" y="38"/>
                </a:lnTo>
                <a:lnTo>
                  <a:pt x="209" y="0"/>
                </a:lnTo>
                <a:lnTo>
                  <a:pt x="178" y="24"/>
                </a:lnTo>
                <a:lnTo>
                  <a:pt x="147" y="48"/>
                </a:lnTo>
                <a:close/>
              </a:path>
            </a:pathLst>
          </a:custGeom>
          <a:solidFill>
            <a:srgbClr val="F6F6F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MH_SubTitle_3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072066" y="857239"/>
            <a:ext cx="207170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da-DK" altLang="zh-CN" sz="1200" dirty="0" smtClean="0">
                <a:solidFill>
                  <a:schemeClr val="bg1"/>
                </a:solidFill>
                <a:latin typeface="+mj-ea"/>
                <a:ea typeface="+mj-ea"/>
                <a:cs typeface="Tahoma" pitchFamily="34" charset="0"/>
              </a:rPr>
              <a:t>AI </a:t>
            </a:r>
          </a:p>
          <a:p>
            <a:r>
              <a:rPr lang="da-DK" altLang="zh-CN" sz="1200" dirty="0" smtClean="0">
                <a:solidFill>
                  <a:schemeClr val="bg1"/>
                </a:solidFill>
                <a:latin typeface="+mj-ea"/>
                <a:ea typeface="+mj-ea"/>
                <a:cs typeface="Tahoma" pitchFamily="34" charset="0"/>
              </a:rPr>
              <a:t>AR,VR</a:t>
            </a:r>
          </a:p>
          <a:p>
            <a:r>
              <a:rPr lang="da-DK" altLang="zh-CN" sz="1200" dirty="0" smtClean="0">
                <a:solidFill>
                  <a:schemeClr val="bg1"/>
                </a:solidFill>
                <a:latin typeface="+mj-ea"/>
                <a:ea typeface="+mj-ea"/>
                <a:cs typeface="Tahoma" pitchFamily="34" charset="0"/>
              </a:rPr>
              <a:t>Big Data,Security, IOT</a:t>
            </a:r>
            <a:endParaRPr lang="zh-CN" altLang="en-US" sz="1200" dirty="0">
              <a:solidFill>
                <a:schemeClr val="bg1"/>
              </a:solidFill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39" name="MH_SubTitle_2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00034" y="1714492"/>
            <a:ext cx="2026131" cy="621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Robot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Automobile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 Advanced Manufacture</a:t>
            </a:r>
          </a:p>
        </p:txBody>
      </p:sp>
      <p:sp>
        <p:nvSpPr>
          <p:cNvPr id="40" name="MH_SubTitle_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143769" y="3214692"/>
            <a:ext cx="2214579" cy="43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New Energy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Clean Tech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New Material</a:t>
            </a:r>
            <a:endParaRPr lang="zh-CN" altLang="en-US" sz="1200" dirty="0" smtClean="0">
              <a:solidFill>
                <a:schemeClr val="bg1"/>
              </a:solidFill>
              <a:latin typeface="+mj-ea"/>
              <a:cs typeface="Tahoma" pitchFamily="34" charset="0"/>
            </a:endParaRPr>
          </a:p>
        </p:txBody>
      </p:sp>
      <p:sp>
        <p:nvSpPr>
          <p:cNvPr id="41" name="MH_SubTitle_1"/>
          <p:cNvSpPr txBox="1"/>
          <p:nvPr>
            <p:custDataLst>
              <p:tags r:id="rId24"/>
            </p:custDataLst>
          </p:nvPr>
        </p:nvSpPr>
        <p:spPr>
          <a:xfrm>
            <a:off x="642910" y="3243579"/>
            <a:ext cx="1457248" cy="685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Medical </a:t>
            </a:r>
          </a:p>
          <a:p>
            <a:pPr algn="r"/>
            <a:r>
              <a:rPr lang="en-US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Health Care</a:t>
            </a:r>
          </a:p>
          <a:p>
            <a:pPr algn="r"/>
            <a:r>
              <a:rPr lang="en-US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Digitalization</a:t>
            </a:r>
            <a:endParaRPr lang="da-DK" altLang="zh-CN" sz="1200" dirty="0" smtClean="0">
              <a:solidFill>
                <a:schemeClr val="bg1"/>
              </a:solidFill>
              <a:latin typeface="+mj-ea"/>
              <a:cs typeface="Tahoma" pitchFamily="34" charset="0"/>
            </a:endParaRPr>
          </a:p>
          <a:p>
            <a:pPr algn="r"/>
            <a:endParaRPr lang="da-DK" altLang="zh-CN" sz="1200" dirty="0" smtClean="0">
              <a:solidFill>
                <a:schemeClr val="bg1"/>
              </a:solidFill>
              <a:latin typeface="+mj-ea"/>
              <a:cs typeface="Tahoma" pitchFamily="34" charset="0"/>
            </a:endParaRPr>
          </a:p>
        </p:txBody>
      </p:sp>
      <p:sp>
        <p:nvSpPr>
          <p:cNvPr id="43" name="MH_Title_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3860764" y="2817809"/>
            <a:ext cx="1487771" cy="562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altLang="zh-CN" sz="2400" b="1" dirty="0" smtClean="0">
                <a:solidFill>
                  <a:srgbClr val="FFFFFF"/>
                </a:solidFill>
                <a:ea typeface="Arial Unicode MS" pitchFamily="34" charset="-122"/>
                <a:cs typeface="Arial Unicode MS" pitchFamily="34" charset="-122"/>
              </a:rPr>
              <a:t>Invest</a:t>
            </a:r>
            <a:endParaRPr lang="zh-CN" altLang="en-US" sz="2400" b="1" dirty="0">
              <a:solidFill>
                <a:srgbClr val="FFFFFF"/>
              </a:solidFill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8" name="KSO_Shape"/>
          <p:cNvSpPr>
            <a:spLocks/>
          </p:cNvSpPr>
          <p:nvPr/>
        </p:nvSpPr>
        <p:spPr bwMode="auto">
          <a:xfrm>
            <a:off x="6357950" y="3214692"/>
            <a:ext cx="285752" cy="309552"/>
          </a:xfrm>
          <a:custGeom>
            <a:avLst/>
            <a:gdLst>
              <a:gd name="T0" fmla="*/ 729114 w 1504951"/>
              <a:gd name="T1" fmla="*/ 852102 h 2286000"/>
              <a:gd name="T2" fmla="*/ 768258 w 1504951"/>
              <a:gd name="T3" fmla="*/ 2276073 h 2286000"/>
              <a:gd name="T4" fmla="*/ 568141 w 1504951"/>
              <a:gd name="T5" fmla="*/ 2285206 h 2286000"/>
              <a:gd name="T6" fmla="*/ 537784 w 1504951"/>
              <a:gd name="T7" fmla="*/ 2259395 h 2286000"/>
              <a:gd name="T8" fmla="*/ 572934 w 1504951"/>
              <a:gd name="T9" fmla="*/ 1354423 h 2286000"/>
              <a:gd name="T10" fmla="*/ 701153 w 1504951"/>
              <a:gd name="T11" fmla="*/ 862426 h 2286000"/>
              <a:gd name="T12" fmla="*/ 703550 w 1504951"/>
              <a:gd name="T13" fmla="*/ 830659 h 2286000"/>
              <a:gd name="T14" fmla="*/ 643776 w 1504951"/>
              <a:gd name="T15" fmla="*/ 834638 h 2286000"/>
              <a:gd name="T16" fmla="*/ 671117 w 1504951"/>
              <a:gd name="T17" fmla="*/ 887057 h 2286000"/>
              <a:gd name="T18" fmla="*/ 497169 w 1504951"/>
              <a:gd name="T19" fmla="*/ 1472799 h 2286000"/>
              <a:gd name="T20" fmla="*/ 441696 w 1504951"/>
              <a:gd name="T21" fmla="*/ 1470814 h 2286000"/>
              <a:gd name="T22" fmla="*/ 426242 w 1504951"/>
              <a:gd name="T23" fmla="*/ 1428323 h 2286000"/>
              <a:gd name="T24" fmla="*/ 551057 w 1504951"/>
              <a:gd name="T25" fmla="*/ 827490 h 2286000"/>
              <a:gd name="T26" fmla="*/ 681971 w 1504951"/>
              <a:gd name="T27" fmla="*/ 544512 h 2286000"/>
              <a:gd name="T28" fmla="*/ 733037 w 1504951"/>
              <a:gd name="T29" fmla="*/ 595709 h 2286000"/>
              <a:gd name="T30" fmla="*/ 718786 w 1504951"/>
              <a:gd name="T31" fmla="*/ 668734 h 2286000"/>
              <a:gd name="T32" fmla="*/ 650697 w 1504951"/>
              <a:gd name="T33" fmla="*/ 696515 h 2286000"/>
              <a:gd name="T34" fmla="*/ 590526 w 1504951"/>
              <a:gd name="T35" fmla="*/ 656034 h 2286000"/>
              <a:gd name="T36" fmla="*/ 590526 w 1504951"/>
              <a:gd name="T37" fmla="*/ 581818 h 2286000"/>
              <a:gd name="T38" fmla="*/ 650697 w 1504951"/>
              <a:gd name="T39" fmla="*/ 541734 h 2286000"/>
              <a:gd name="T40" fmla="*/ 609195 w 1504951"/>
              <a:gd name="T41" fmla="*/ 515804 h 2286000"/>
              <a:gd name="T42" fmla="*/ 567682 w 1504951"/>
              <a:gd name="T43" fmla="*/ 550640 h 2286000"/>
              <a:gd name="T44" fmla="*/ 545937 w 1504951"/>
              <a:gd name="T45" fmla="*/ 601707 h 2286000"/>
              <a:gd name="T46" fmla="*/ 551472 w 1504951"/>
              <a:gd name="T47" fmla="*/ 658316 h 2286000"/>
              <a:gd name="T48" fmla="*/ 582310 w 1504951"/>
              <a:gd name="T49" fmla="*/ 703444 h 2286000"/>
              <a:gd name="T50" fmla="*/ 630545 w 1504951"/>
              <a:gd name="T51" fmla="*/ 729571 h 2286000"/>
              <a:gd name="T52" fmla="*/ 687477 w 1504951"/>
              <a:gd name="T53" fmla="*/ 729571 h 2286000"/>
              <a:gd name="T54" fmla="*/ 735316 w 1504951"/>
              <a:gd name="T55" fmla="*/ 703444 h 2286000"/>
              <a:gd name="T56" fmla="*/ 766154 w 1504951"/>
              <a:gd name="T57" fmla="*/ 658316 h 2286000"/>
              <a:gd name="T58" fmla="*/ 771689 w 1504951"/>
              <a:gd name="T59" fmla="*/ 601707 h 2286000"/>
              <a:gd name="T60" fmla="*/ 750339 w 1504951"/>
              <a:gd name="T61" fmla="*/ 550640 h 2286000"/>
              <a:gd name="T62" fmla="*/ 708431 w 1504951"/>
              <a:gd name="T63" fmla="*/ 515804 h 2286000"/>
              <a:gd name="T64" fmla="*/ 652685 w 1504951"/>
              <a:gd name="T65" fmla="*/ 504720 h 2286000"/>
              <a:gd name="T66" fmla="*/ 719501 w 1504951"/>
              <a:gd name="T67" fmla="*/ 475426 h 2286000"/>
              <a:gd name="T68" fmla="*/ 778805 w 1504951"/>
              <a:gd name="T69" fmla="*/ 519763 h 2286000"/>
              <a:gd name="T70" fmla="*/ 811225 w 1504951"/>
              <a:gd name="T71" fmla="*/ 587852 h 2286000"/>
              <a:gd name="T72" fmla="*/ 807271 w 1504951"/>
              <a:gd name="T73" fmla="*/ 665441 h 2286000"/>
              <a:gd name="T74" fmla="*/ 768921 w 1504951"/>
              <a:gd name="T75" fmla="*/ 729176 h 2286000"/>
              <a:gd name="T76" fmla="*/ 705268 w 1504951"/>
              <a:gd name="T77" fmla="*/ 767575 h 2286000"/>
              <a:gd name="T78" fmla="*/ 627777 w 1504951"/>
              <a:gd name="T79" fmla="*/ 771533 h 2286000"/>
              <a:gd name="T80" fmla="*/ 559775 w 1504951"/>
              <a:gd name="T81" fmla="*/ 739072 h 2286000"/>
              <a:gd name="T82" fmla="*/ 515494 w 1504951"/>
              <a:gd name="T83" fmla="*/ 679692 h 2286000"/>
              <a:gd name="T84" fmla="*/ 504029 w 1504951"/>
              <a:gd name="T85" fmla="*/ 602895 h 2286000"/>
              <a:gd name="T86" fmla="*/ 530123 w 1504951"/>
              <a:gd name="T87" fmla="*/ 532035 h 2286000"/>
              <a:gd name="T88" fmla="*/ 585078 w 1504951"/>
              <a:gd name="T89" fmla="*/ 482551 h 2286000"/>
              <a:gd name="T90" fmla="*/ 1465636 w 1504951"/>
              <a:gd name="T91" fmla="*/ 328612 h 2286000"/>
              <a:gd name="T92" fmla="*/ 1502171 w 1504951"/>
              <a:gd name="T93" fmla="*/ 360804 h 2286000"/>
              <a:gd name="T94" fmla="*/ 1489861 w 1504951"/>
              <a:gd name="T95" fmla="*/ 408097 h 2286000"/>
              <a:gd name="T96" fmla="*/ 910070 w 1504951"/>
              <a:gd name="T97" fmla="*/ 613170 h 2286000"/>
              <a:gd name="T98" fmla="*/ 861622 w 1504951"/>
              <a:gd name="T99" fmla="*/ 572632 h 2286000"/>
              <a:gd name="T100" fmla="*/ 857253 w 1504951"/>
              <a:gd name="T101" fmla="*/ 503480 h 2286000"/>
              <a:gd name="T102" fmla="*/ 1444986 w 1504951"/>
              <a:gd name="T103" fmla="*/ 331791 h 2286000"/>
              <a:gd name="T104" fmla="*/ 65734 w 1504951"/>
              <a:gd name="T105" fmla="*/ 6355 h 2286000"/>
              <a:gd name="T106" fmla="*/ 529037 w 1504951"/>
              <a:gd name="T107" fmla="*/ 409500 h 2286000"/>
              <a:gd name="T108" fmla="*/ 511614 w 1504951"/>
              <a:gd name="T109" fmla="*/ 471461 h 2286000"/>
              <a:gd name="T110" fmla="*/ 452612 w 1504951"/>
              <a:gd name="T111" fmla="*/ 504825 h 2286000"/>
              <a:gd name="T112" fmla="*/ 14255 w 1504951"/>
              <a:gd name="T113" fmla="*/ 77054 h 2286000"/>
              <a:gd name="T114" fmla="*/ 3168 w 1504951"/>
              <a:gd name="T115" fmla="*/ 32967 h 2286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04951" h="2286000">
                <a:moveTo>
                  <a:pt x="705148" y="830262"/>
                </a:moveTo>
                <a:lnTo>
                  <a:pt x="706745" y="830262"/>
                </a:lnTo>
                <a:lnTo>
                  <a:pt x="711139" y="830659"/>
                </a:lnTo>
                <a:lnTo>
                  <a:pt x="715533" y="831850"/>
                </a:lnTo>
                <a:lnTo>
                  <a:pt x="719128" y="833836"/>
                </a:lnTo>
                <a:lnTo>
                  <a:pt x="722323" y="836218"/>
                </a:lnTo>
                <a:lnTo>
                  <a:pt x="725119" y="839395"/>
                </a:lnTo>
                <a:lnTo>
                  <a:pt x="727116" y="843366"/>
                </a:lnTo>
                <a:lnTo>
                  <a:pt x="728714" y="847734"/>
                </a:lnTo>
                <a:lnTo>
                  <a:pt x="729114" y="852102"/>
                </a:lnTo>
                <a:lnTo>
                  <a:pt x="782638" y="2243114"/>
                </a:lnTo>
                <a:lnTo>
                  <a:pt x="782638" y="2247482"/>
                </a:lnTo>
                <a:lnTo>
                  <a:pt x="781839" y="2251453"/>
                </a:lnTo>
                <a:lnTo>
                  <a:pt x="781040" y="2255424"/>
                </a:lnTo>
                <a:lnTo>
                  <a:pt x="779842" y="2259395"/>
                </a:lnTo>
                <a:lnTo>
                  <a:pt x="778244" y="2262969"/>
                </a:lnTo>
                <a:lnTo>
                  <a:pt x="775848" y="2266543"/>
                </a:lnTo>
                <a:lnTo>
                  <a:pt x="773850" y="2270117"/>
                </a:lnTo>
                <a:lnTo>
                  <a:pt x="771054" y="2273293"/>
                </a:lnTo>
                <a:lnTo>
                  <a:pt x="768258" y="2276073"/>
                </a:lnTo>
                <a:lnTo>
                  <a:pt x="764663" y="2278455"/>
                </a:lnTo>
                <a:lnTo>
                  <a:pt x="761468" y="2280838"/>
                </a:lnTo>
                <a:lnTo>
                  <a:pt x="757873" y="2282426"/>
                </a:lnTo>
                <a:lnTo>
                  <a:pt x="753879" y="2284015"/>
                </a:lnTo>
                <a:lnTo>
                  <a:pt x="749884" y="2285206"/>
                </a:lnTo>
                <a:lnTo>
                  <a:pt x="745091" y="2285603"/>
                </a:lnTo>
                <a:lnTo>
                  <a:pt x="740697" y="2286000"/>
                </a:lnTo>
                <a:lnTo>
                  <a:pt x="576529" y="2286000"/>
                </a:lnTo>
                <a:lnTo>
                  <a:pt x="572136" y="2285603"/>
                </a:lnTo>
                <a:lnTo>
                  <a:pt x="568141" y="2285206"/>
                </a:lnTo>
                <a:lnTo>
                  <a:pt x="563747" y="2284015"/>
                </a:lnTo>
                <a:lnTo>
                  <a:pt x="559753" y="2282426"/>
                </a:lnTo>
                <a:lnTo>
                  <a:pt x="556158" y="2280838"/>
                </a:lnTo>
                <a:lnTo>
                  <a:pt x="552563" y="2278455"/>
                </a:lnTo>
                <a:lnTo>
                  <a:pt x="549368" y="2276073"/>
                </a:lnTo>
                <a:lnTo>
                  <a:pt x="546172" y="2273293"/>
                </a:lnTo>
                <a:lnTo>
                  <a:pt x="543776" y="2270117"/>
                </a:lnTo>
                <a:lnTo>
                  <a:pt x="541379" y="2266543"/>
                </a:lnTo>
                <a:lnTo>
                  <a:pt x="539382" y="2262969"/>
                </a:lnTo>
                <a:lnTo>
                  <a:pt x="537784" y="2259395"/>
                </a:lnTo>
                <a:lnTo>
                  <a:pt x="536186" y="2255424"/>
                </a:lnTo>
                <a:lnTo>
                  <a:pt x="535387" y="2251453"/>
                </a:lnTo>
                <a:lnTo>
                  <a:pt x="534988" y="2247482"/>
                </a:lnTo>
                <a:lnTo>
                  <a:pt x="534988" y="2243114"/>
                </a:lnTo>
                <a:lnTo>
                  <a:pt x="566943" y="1407236"/>
                </a:lnTo>
                <a:lnTo>
                  <a:pt x="567742" y="1396912"/>
                </a:lnTo>
                <a:lnTo>
                  <a:pt x="568541" y="1385793"/>
                </a:lnTo>
                <a:lnTo>
                  <a:pt x="569739" y="1375072"/>
                </a:lnTo>
                <a:lnTo>
                  <a:pt x="571337" y="1364748"/>
                </a:lnTo>
                <a:lnTo>
                  <a:pt x="572934" y="1354423"/>
                </a:lnTo>
                <a:lnTo>
                  <a:pt x="575331" y="1343702"/>
                </a:lnTo>
                <a:lnTo>
                  <a:pt x="577728" y="1333377"/>
                </a:lnTo>
                <a:lnTo>
                  <a:pt x="580524" y="1323053"/>
                </a:lnTo>
                <a:lnTo>
                  <a:pt x="702351" y="900150"/>
                </a:lnTo>
                <a:lnTo>
                  <a:pt x="703550" y="893797"/>
                </a:lnTo>
                <a:lnTo>
                  <a:pt x="703949" y="887046"/>
                </a:lnTo>
                <a:lnTo>
                  <a:pt x="704349" y="880693"/>
                </a:lnTo>
                <a:lnTo>
                  <a:pt x="703949" y="874736"/>
                </a:lnTo>
                <a:lnTo>
                  <a:pt x="702751" y="868383"/>
                </a:lnTo>
                <a:lnTo>
                  <a:pt x="701153" y="862426"/>
                </a:lnTo>
                <a:lnTo>
                  <a:pt x="699156" y="856470"/>
                </a:lnTo>
                <a:lnTo>
                  <a:pt x="696759" y="850514"/>
                </a:lnTo>
                <a:lnTo>
                  <a:pt x="695960" y="847337"/>
                </a:lnTo>
                <a:lnTo>
                  <a:pt x="695561" y="843763"/>
                </a:lnTo>
                <a:lnTo>
                  <a:pt x="695561" y="839792"/>
                </a:lnTo>
                <a:lnTo>
                  <a:pt x="696759" y="837013"/>
                </a:lnTo>
                <a:lnTo>
                  <a:pt x="698357" y="834233"/>
                </a:lnTo>
                <a:lnTo>
                  <a:pt x="700354" y="831850"/>
                </a:lnTo>
                <a:lnTo>
                  <a:pt x="701952" y="831056"/>
                </a:lnTo>
                <a:lnTo>
                  <a:pt x="703550" y="830659"/>
                </a:lnTo>
                <a:lnTo>
                  <a:pt x="705148" y="830262"/>
                </a:lnTo>
                <a:close/>
                <a:moveTo>
                  <a:pt x="589492" y="817562"/>
                </a:moveTo>
                <a:lnTo>
                  <a:pt x="596624" y="817959"/>
                </a:lnTo>
                <a:lnTo>
                  <a:pt x="603757" y="818753"/>
                </a:lnTo>
                <a:lnTo>
                  <a:pt x="611681" y="819945"/>
                </a:lnTo>
                <a:lnTo>
                  <a:pt x="618814" y="821930"/>
                </a:lnTo>
                <a:lnTo>
                  <a:pt x="625550" y="824710"/>
                </a:lnTo>
                <a:lnTo>
                  <a:pt x="632286" y="827490"/>
                </a:lnTo>
                <a:lnTo>
                  <a:pt x="638229" y="830667"/>
                </a:lnTo>
                <a:lnTo>
                  <a:pt x="643776" y="834638"/>
                </a:lnTo>
                <a:lnTo>
                  <a:pt x="649324" y="838609"/>
                </a:lnTo>
                <a:lnTo>
                  <a:pt x="654079" y="843772"/>
                </a:lnTo>
                <a:lnTo>
                  <a:pt x="658437" y="848537"/>
                </a:lnTo>
                <a:lnTo>
                  <a:pt x="662400" y="853302"/>
                </a:lnTo>
                <a:lnTo>
                  <a:pt x="665173" y="858862"/>
                </a:lnTo>
                <a:lnTo>
                  <a:pt x="667947" y="864024"/>
                </a:lnTo>
                <a:lnTo>
                  <a:pt x="669532" y="869584"/>
                </a:lnTo>
                <a:lnTo>
                  <a:pt x="671117" y="875541"/>
                </a:lnTo>
                <a:lnTo>
                  <a:pt x="671513" y="881100"/>
                </a:lnTo>
                <a:lnTo>
                  <a:pt x="671117" y="887057"/>
                </a:lnTo>
                <a:lnTo>
                  <a:pt x="670324" y="893014"/>
                </a:lnTo>
                <a:lnTo>
                  <a:pt x="516188" y="1431499"/>
                </a:lnTo>
                <a:lnTo>
                  <a:pt x="513415" y="1443016"/>
                </a:lnTo>
                <a:lnTo>
                  <a:pt x="511830" y="1448575"/>
                </a:lnTo>
                <a:lnTo>
                  <a:pt x="509848" y="1453341"/>
                </a:lnTo>
                <a:lnTo>
                  <a:pt x="507867" y="1458106"/>
                </a:lnTo>
                <a:lnTo>
                  <a:pt x="505886" y="1462474"/>
                </a:lnTo>
                <a:lnTo>
                  <a:pt x="503112" y="1466445"/>
                </a:lnTo>
                <a:lnTo>
                  <a:pt x="500339" y="1469622"/>
                </a:lnTo>
                <a:lnTo>
                  <a:pt x="497169" y="1472799"/>
                </a:lnTo>
                <a:lnTo>
                  <a:pt x="493206" y="1475182"/>
                </a:lnTo>
                <a:lnTo>
                  <a:pt x="489244" y="1477167"/>
                </a:lnTo>
                <a:lnTo>
                  <a:pt x="484489" y="1478756"/>
                </a:lnTo>
                <a:lnTo>
                  <a:pt x="479338" y="1479550"/>
                </a:lnTo>
                <a:lnTo>
                  <a:pt x="473395" y="1479550"/>
                </a:lnTo>
                <a:lnTo>
                  <a:pt x="466659" y="1479153"/>
                </a:lnTo>
                <a:lnTo>
                  <a:pt x="459923" y="1477565"/>
                </a:lnTo>
                <a:lnTo>
                  <a:pt x="452790" y="1475976"/>
                </a:lnTo>
                <a:lnTo>
                  <a:pt x="446847" y="1473593"/>
                </a:lnTo>
                <a:lnTo>
                  <a:pt x="441696" y="1470814"/>
                </a:lnTo>
                <a:lnTo>
                  <a:pt x="437337" y="1468034"/>
                </a:lnTo>
                <a:lnTo>
                  <a:pt x="433771" y="1464460"/>
                </a:lnTo>
                <a:lnTo>
                  <a:pt x="430997" y="1460886"/>
                </a:lnTo>
                <a:lnTo>
                  <a:pt x="429016" y="1457312"/>
                </a:lnTo>
                <a:lnTo>
                  <a:pt x="427035" y="1452944"/>
                </a:lnTo>
                <a:lnTo>
                  <a:pt x="426242" y="1448575"/>
                </a:lnTo>
                <a:lnTo>
                  <a:pt x="425450" y="1443810"/>
                </a:lnTo>
                <a:lnTo>
                  <a:pt x="425450" y="1438647"/>
                </a:lnTo>
                <a:lnTo>
                  <a:pt x="425846" y="1433485"/>
                </a:lnTo>
                <a:lnTo>
                  <a:pt x="426242" y="1428323"/>
                </a:lnTo>
                <a:lnTo>
                  <a:pt x="427035" y="1422763"/>
                </a:lnTo>
                <a:lnTo>
                  <a:pt x="429412" y="1411644"/>
                </a:lnTo>
                <a:lnTo>
                  <a:pt x="526887" y="859656"/>
                </a:lnTo>
                <a:lnTo>
                  <a:pt x="528472" y="854096"/>
                </a:lnTo>
                <a:lnTo>
                  <a:pt x="530849" y="848934"/>
                </a:lnTo>
                <a:lnTo>
                  <a:pt x="533623" y="843772"/>
                </a:lnTo>
                <a:lnTo>
                  <a:pt x="537189" y="839006"/>
                </a:lnTo>
                <a:lnTo>
                  <a:pt x="541547" y="834638"/>
                </a:lnTo>
                <a:lnTo>
                  <a:pt x="546302" y="831064"/>
                </a:lnTo>
                <a:lnTo>
                  <a:pt x="551057" y="827490"/>
                </a:lnTo>
                <a:lnTo>
                  <a:pt x="556604" y="824710"/>
                </a:lnTo>
                <a:lnTo>
                  <a:pt x="562944" y="822327"/>
                </a:lnTo>
                <a:lnTo>
                  <a:pt x="569284" y="820342"/>
                </a:lnTo>
                <a:lnTo>
                  <a:pt x="575624" y="818753"/>
                </a:lnTo>
                <a:lnTo>
                  <a:pt x="582360" y="817959"/>
                </a:lnTo>
                <a:lnTo>
                  <a:pt x="589492" y="817562"/>
                </a:lnTo>
                <a:close/>
                <a:moveTo>
                  <a:pt x="659010" y="541337"/>
                </a:moveTo>
                <a:lnTo>
                  <a:pt x="666928" y="541734"/>
                </a:lnTo>
                <a:lnTo>
                  <a:pt x="674449" y="542925"/>
                </a:lnTo>
                <a:lnTo>
                  <a:pt x="681971" y="544512"/>
                </a:lnTo>
                <a:lnTo>
                  <a:pt x="689096" y="547290"/>
                </a:lnTo>
                <a:lnTo>
                  <a:pt x="695826" y="550465"/>
                </a:lnTo>
                <a:lnTo>
                  <a:pt x="702556" y="554434"/>
                </a:lnTo>
                <a:lnTo>
                  <a:pt x="708494" y="558800"/>
                </a:lnTo>
                <a:lnTo>
                  <a:pt x="714036" y="563959"/>
                </a:lnTo>
                <a:lnTo>
                  <a:pt x="718786" y="569515"/>
                </a:lnTo>
                <a:lnTo>
                  <a:pt x="723536" y="575468"/>
                </a:lnTo>
                <a:lnTo>
                  <a:pt x="727099" y="581818"/>
                </a:lnTo>
                <a:lnTo>
                  <a:pt x="730662" y="588565"/>
                </a:lnTo>
                <a:lnTo>
                  <a:pt x="733037" y="595709"/>
                </a:lnTo>
                <a:lnTo>
                  <a:pt x="735017" y="603250"/>
                </a:lnTo>
                <a:lnTo>
                  <a:pt x="736204" y="610790"/>
                </a:lnTo>
                <a:lnTo>
                  <a:pt x="736600" y="619125"/>
                </a:lnTo>
                <a:lnTo>
                  <a:pt x="736204" y="627062"/>
                </a:lnTo>
                <a:lnTo>
                  <a:pt x="735017" y="635000"/>
                </a:lnTo>
                <a:lnTo>
                  <a:pt x="733037" y="642143"/>
                </a:lnTo>
                <a:lnTo>
                  <a:pt x="730662" y="649287"/>
                </a:lnTo>
                <a:lnTo>
                  <a:pt x="727099" y="656034"/>
                </a:lnTo>
                <a:lnTo>
                  <a:pt x="723536" y="662781"/>
                </a:lnTo>
                <a:lnTo>
                  <a:pt x="718786" y="668734"/>
                </a:lnTo>
                <a:lnTo>
                  <a:pt x="714036" y="674290"/>
                </a:lnTo>
                <a:lnTo>
                  <a:pt x="708494" y="679053"/>
                </a:lnTo>
                <a:lnTo>
                  <a:pt x="702556" y="683815"/>
                </a:lnTo>
                <a:lnTo>
                  <a:pt x="695826" y="687387"/>
                </a:lnTo>
                <a:lnTo>
                  <a:pt x="689096" y="690959"/>
                </a:lnTo>
                <a:lnTo>
                  <a:pt x="681971" y="693340"/>
                </a:lnTo>
                <a:lnTo>
                  <a:pt x="674449" y="695325"/>
                </a:lnTo>
                <a:lnTo>
                  <a:pt x="666928" y="696515"/>
                </a:lnTo>
                <a:lnTo>
                  <a:pt x="659010" y="696912"/>
                </a:lnTo>
                <a:lnTo>
                  <a:pt x="650697" y="696515"/>
                </a:lnTo>
                <a:lnTo>
                  <a:pt x="643176" y="695325"/>
                </a:lnTo>
                <a:lnTo>
                  <a:pt x="635654" y="693340"/>
                </a:lnTo>
                <a:lnTo>
                  <a:pt x="628529" y="690959"/>
                </a:lnTo>
                <a:lnTo>
                  <a:pt x="621799" y="687387"/>
                </a:lnTo>
                <a:lnTo>
                  <a:pt x="615465" y="683815"/>
                </a:lnTo>
                <a:lnTo>
                  <a:pt x="609131" y="679053"/>
                </a:lnTo>
                <a:lnTo>
                  <a:pt x="603589" y="674290"/>
                </a:lnTo>
                <a:lnTo>
                  <a:pt x="598839" y="668734"/>
                </a:lnTo>
                <a:lnTo>
                  <a:pt x="594484" y="662781"/>
                </a:lnTo>
                <a:lnTo>
                  <a:pt x="590526" y="656034"/>
                </a:lnTo>
                <a:lnTo>
                  <a:pt x="587359" y="649287"/>
                </a:lnTo>
                <a:lnTo>
                  <a:pt x="584588" y="642143"/>
                </a:lnTo>
                <a:lnTo>
                  <a:pt x="582608" y="635000"/>
                </a:lnTo>
                <a:lnTo>
                  <a:pt x="581421" y="627062"/>
                </a:lnTo>
                <a:lnTo>
                  <a:pt x="581025" y="619125"/>
                </a:lnTo>
                <a:lnTo>
                  <a:pt x="581421" y="610790"/>
                </a:lnTo>
                <a:lnTo>
                  <a:pt x="582608" y="603250"/>
                </a:lnTo>
                <a:lnTo>
                  <a:pt x="584588" y="595709"/>
                </a:lnTo>
                <a:lnTo>
                  <a:pt x="587359" y="588565"/>
                </a:lnTo>
                <a:lnTo>
                  <a:pt x="590526" y="581818"/>
                </a:lnTo>
                <a:lnTo>
                  <a:pt x="594484" y="575468"/>
                </a:lnTo>
                <a:lnTo>
                  <a:pt x="598839" y="569515"/>
                </a:lnTo>
                <a:lnTo>
                  <a:pt x="603589" y="563959"/>
                </a:lnTo>
                <a:lnTo>
                  <a:pt x="609131" y="558800"/>
                </a:lnTo>
                <a:lnTo>
                  <a:pt x="615465" y="554434"/>
                </a:lnTo>
                <a:lnTo>
                  <a:pt x="621799" y="550465"/>
                </a:lnTo>
                <a:lnTo>
                  <a:pt x="628529" y="547290"/>
                </a:lnTo>
                <a:lnTo>
                  <a:pt x="635654" y="544512"/>
                </a:lnTo>
                <a:lnTo>
                  <a:pt x="643176" y="542925"/>
                </a:lnTo>
                <a:lnTo>
                  <a:pt x="650697" y="541734"/>
                </a:lnTo>
                <a:lnTo>
                  <a:pt x="659010" y="541337"/>
                </a:lnTo>
                <a:close/>
                <a:moveTo>
                  <a:pt x="652685" y="504720"/>
                </a:moveTo>
                <a:lnTo>
                  <a:pt x="647150" y="505512"/>
                </a:lnTo>
                <a:lnTo>
                  <a:pt x="641615" y="505908"/>
                </a:lnTo>
                <a:lnTo>
                  <a:pt x="636080" y="507095"/>
                </a:lnTo>
                <a:lnTo>
                  <a:pt x="630545" y="508283"/>
                </a:lnTo>
                <a:lnTo>
                  <a:pt x="625010" y="509866"/>
                </a:lnTo>
                <a:lnTo>
                  <a:pt x="619870" y="511450"/>
                </a:lnTo>
                <a:lnTo>
                  <a:pt x="614730" y="513825"/>
                </a:lnTo>
                <a:lnTo>
                  <a:pt x="609195" y="515804"/>
                </a:lnTo>
                <a:lnTo>
                  <a:pt x="604451" y="518575"/>
                </a:lnTo>
                <a:lnTo>
                  <a:pt x="599706" y="521346"/>
                </a:lnTo>
                <a:lnTo>
                  <a:pt x="594962" y="524513"/>
                </a:lnTo>
                <a:lnTo>
                  <a:pt x="590613" y="527680"/>
                </a:lnTo>
                <a:lnTo>
                  <a:pt x="586264" y="531243"/>
                </a:lnTo>
                <a:lnTo>
                  <a:pt x="582310" y="534806"/>
                </a:lnTo>
                <a:lnTo>
                  <a:pt x="578357" y="538368"/>
                </a:lnTo>
                <a:lnTo>
                  <a:pt x="574403" y="542327"/>
                </a:lnTo>
                <a:lnTo>
                  <a:pt x="570845" y="546286"/>
                </a:lnTo>
                <a:lnTo>
                  <a:pt x="567682" y="550640"/>
                </a:lnTo>
                <a:lnTo>
                  <a:pt x="564519" y="554995"/>
                </a:lnTo>
                <a:lnTo>
                  <a:pt x="560961" y="559745"/>
                </a:lnTo>
                <a:lnTo>
                  <a:pt x="558589" y="564496"/>
                </a:lnTo>
                <a:lnTo>
                  <a:pt x="555821" y="569642"/>
                </a:lnTo>
                <a:lnTo>
                  <a:pt x="553844" y="574788"/>
                </a:lnTo>
                <a:lnTo>
                  <a:pt x="551472" y="579934"/>
                </a:lnTo>
                <a:lnTo>
                  <a:pt x="549891" y="585081"/>
                </a:lnTo>
                <a:lnTo>
                  <a:pt x="548309" y="590623"/>
                </a:lnTo>
                <a:lnTo>
                  <a:pt x="547123" y="596165"/>
                </a:lnTo>
                <a:lnTo>
                  <a:pt x="545937" y="601707"/>
                </a:lnTo>
                <a:lnTo>
                  <a:pt x="545146" y="607249"/>
                </a:lnTo>
                <a:lnTo>
                  <a:pt x="544751" y="613187"/>
                </a:lnTo>
                <a:lnTo>
                  <a:pt x="544751" y="619125"/>
                </a:lnTo>
                <a:lnTo>
                  <a:pt x="544751" y="625063"/>
                </a:lnTo>
                <a:lnTo>
                  <a:pt x="545146" y="630605"/>
                </a:lnTo>
                <a:lnTo>
                  <a:pt x="545937" y="636543"/>
                </a:lnTo>
                <a:lnTo>
                  <a:pt x="547123" y="642085"/>
                </a:lnTo>
                <a:lnTo>
                  <a:pt x="548309" y="647627"/>
                </a:lnTo>
                <a:lnTo>
                  <a:pt x="549891" y="652774"/>
                </a:lnTo>
                <a:lnTo>
                  <a:pt x="551472" y="658316"/>
                </a:lnTo>
                <a:lnTo>
                  <a:pt x="553844" y="663858"/>
                </a:lnTo>
                <a:lnTo>
                  <a:pt x="555821" y="668608"/>
                </a:lnTo>
                <a:lnTo>
                  <a:pt x="558589" y="673754"/>
                </a:lnTo>
                <a:lnTo>
                  <a:pt x="560961" y="678505"/>
                </a:lnTo>
                <a:lnTo>
                  <a:pt x="564519" y="682859"/>
                </a:lnTo>
                <a:lnTo>
                  <a:pt x="567682" y="687214"/>
                </a:lnTo>
                <a:lnTo>
                  <a:pt x="570845" y="691568"/>
                </a:lnTo>
                <a:lnTo>
                  <a:pt x="574403" y="695923"/>
                </a:lnTo>
                <a:lnTo>
                  <a:pt x="578357" y="699882"/>
                </a:lnTo>
                <a:lnTo>
                  <a:pt x="582310" y="703444"/>
                </a:lnTo>
                <a:lnTo>
                  <a:pt x="586264" y="707403"/>
                </a:lnTo>
                <a:lnTo>
                  <a:pt x="590613" y="710966"/>
                </a:lnTo>
                <a:lnTo>
                  <a:pt x="594962" y="713737"/>
                </a:lnTo>
                <a:lnTo>
                  <a:pt x="599706" y="716904"/>
                </a:lnTo>
                <a:lnTo>
                  <a:pt x="604451" y="719675"/>
                </a:lnTo>
                <a:lnTo>
                  <a:pt x="609195" y="722050"/>
                </a:lnTo>
                <a:lnTo>
                  <a:pt x="614730" y="724425"/>
                </a:lnTo>
                <a:lnTo>
                  <a:pt x="619870" y="726405"/>
                </a:lnTo>
                <a:lnTo>
                  <a:pt x="625010" y="728384"/>
                </a:lnTo>
                <a:lnTo>
                  <a:pt x="630545" y="729571"/>
                </a:lnTo>
                <a:lnTo>
                  <a:pt x="636080" y="731155"/>
                </a:lnTo>
                <a:lnTo>
                  <a:pt x="641615" y="731947"/>
                </a:lnTo>
                <a:lnTo>
                  <a:pt x="647150" y="732738"/>
                </a:lnTo>
                <a:lnTo>
                  <a:pt x="652685" y="733134"/>
                </a:lnTo>
                <a:lnTo>
                  <a:pt x="659011" y="733134"/>
                </a:lnTo>
                <a:lnTo>
                  <a:pt x="664941" y="733134"/>
                </a:lnTo>
                <a:lnTo>
                  <a:pt x="670476" y="732738"/>
                </a:lnTo>
                <a:lnTo>
                  <a:pt x="676407" y="731947"/>
                </a:lnTo>
                <a:lnTo>
                  <a:pt x="681942" y="731155"/>
                </a:lnTo>
                <a:lnTo>
                  <a:pt x="687477" y="729571"/>
                </a:lnTo>
                <a:lnTo>
                  <a:pt x="692616" y="728384"/>
                </a:lnTo>
                <a:lnTo>
                  <a:pt x="697756" y="726405"/>
                </a:lnTo>
                <a:lnTo>
                  <a:pt x="703291" y="724425"/>
                </a:lnTo>
                <a:lnTo>
                  <a:pt x="708431" y="722050"/>
                </a:lnTo>
                <a:lnTo>
                  <a:pt x="713175" y="719675"/>
                </a:lnTo>
                <a:lnTo>
                  <a:pt x="717920" y="716904"/>
                </a:lnTo>
                <a:lnTo>
                  <a:pt x="722664" y="713737"/>
                </a:lnTo>
                <a:lnTo>
                  <a:pt x="727013" y="710966"/>
                </a:lnTo>
                <a:lnTo>
                  <a:pt x="731362" y="707403"/>
                </a:lnTo>
                <a:lnTo>
                  <a:pt x="735316" y="703444"/>
                </a:lnTo>
                <a:lnTo>
                  <a:pt x="739269" y="699882"/>
                </a:lnTo>
                <a:lnTo>
                  <a:pt x="743223" y="695923"/>
                </a:lnTo>
                <a:lnTo>
                  <a:pt x="747176" y="691568"/>
                </a:lnTo>
                <a:lnTo>
                  <a:pt x="750339" y="687214"/>
                </a:lnTo>
                <a:lnTo>
                  <a:pt x="753502" y="682859"/>
                </a:lnTo>
                <a:lnTo>
                  <a:pt x="756665" y="678505"/>
                </a:lnTo>
                <a:lnTo>
                  <a:pt x="759433" y="673754"/>
                </a:lnTo>
                <a:lnTo>
                  <a:pt x="761805" y="668608"/>
                </a:lnTo>
                <a:lnTo>
                  <a:pt x="764177" y="663858"/>
                </a:lnTo>
                <a:lnTo>
                  <a:pt x="766154" y="658316"/>
                </a:lnTo>
                <a:lnTo>
                  <a:pt x="768131" y="652774"/>
                </a:lnTo>
                <a:lnTo>
                  <a:pt x="769317" y="647627"/>
                </a:lnTo>
                <a:lnTo>
                  <a:pt x="770898" y="642085"/>
                </a:lnTo>
                <a:lnTo>
                  <a:pt x="771689" y="636543"/>
                </a:lnTo>
                <a:lnTo>
                  <a:pt x="772480" y="630605"/>
                </a:lnTo>
                <a:lnTo>
                  <a:pt x="772875" y="625063"/>
                </a:lnTo>
                <a:lnTo>
                  <a:pt x="772875" y="619125"/>
                </a:lnTo>
                <a:lnTo>
                  <a:pt x="772875" y="613187"/>
                </a:lnTo>
                <a:lnTo>
                  <a:pt x="772480" y="607249"/>
                </a:lnTo>
                <a:lnTo>
                  <a:pt x="771689" y="601707"/>
                </a:lnTo>
                <a:lnTo>
                  <a:pt x="770898" y="596165"/>
                </a:lnTo>
                <a:lnTo>
                  <a:pt x="769317" y="590623"/>
                </a:lnTo>
                <a:lnTo>
                  <a:pt x="768131" y="585081"/>
                </a:lnTo>
                <a:lnTo>
                  <a:pt x="766154" y="579934"/>
                </a:lnTo>
                <a:lnTo>
                  <a:pt x="764177" y="574788"/>
                </a:lnTo>
                <a:lnTo>
                  <a:pt x="761805" y="569642"/>
                </a:lnTo>
                <a:lnTo>
                  <a:pt x="759433" y="564496"/>
                </a:lnTo>
                <a:lnTo>
                  <a:pt x="756665" y="559745"/>
                </a:lnTo>
                <a:lnTo>
                  <a:pt x="753502" y="554995"/>
                </a:lnTo>
                <a:lnTo>
                  <a:pt x="750339" y="550640"/>
                </a:lnTo>
                <a:lnTo>
                  <a:pt x="747176" y="546286"/>
                </a:lnTo>
                <a:lnTo>
                  <a:pt x="743223" y="542327"/>
                </a:lnTo>
                <a:lnTo>
                  <a:pt x="739269" y="538368"/>
                </a:lnTo>
                <a:lnTo>
                  <a:pt x="735316" y="534806"/>
                </a:lnTo>
                <a:lnTo>
                  <a:pt x="731362" y="531243"/>
                </a:lnTo>
                <a:lnTo>
                  <a:pt x="727013" y="527680"/>
                </a:lnTo>
                <a:lnTo>
                  <a:pt x="722664" y="524513"/>
                </a:lnTo>
                <a:lnTo>
                  <a:pt x="717920" y="521346"/>
                </a:lnTo>
                <a:lnTo>
                  <a:pt x="713175" y="518575"/>
                </a:lnTo>
                <a:lnTo>
                  <a:pt x="708431" y="515804"/>
                </a:lnTo>
                <a:lnTo>
                  <a:pt x="703291" y="513825"/>
                </a:lnTo>
                <a:lnTo>
                  <a:pt x="697756" y="511450"/>
                </a:lnTo>
                <a:lnTo>
                  <a:pt x="692616" y="509866"/>
                </a:lnTo>
                <a:lnTo>
                  <a:pt x="687477" y="508283"/>
                </a:lnTo>
                <a:lnTo>
                  <a:pt x="681942" y="507095"/>
                </a:lnTo>
                <a:lnTo>
                  <a:pt x="676407" y="505908"/>
                </a:lnTo>
                <a:lnTo>
                  <a:pt x="670476" y="505512"/>
                </a:lnTo>
                <a:lnTo>
                  <a:pt x="664941" y="504720"/>
                </a:lnTo>
                <a:lnTo>
                  <a:pt x="659011" y="504720"/>
                </a:lnTo>
                <a:lnTo>
                  <a:pt x="652685" y="504720"/>
                </a:lnTo>
                <a:close/>
                <a:moveTo>
                  <a:pt x="650708" y="463550"/>
                </a:moveTo>
                <a:lnTo>
                  <a:pt x="659011" y="463550"/>
                </a:lnTo>
                <a:lnTo>
                  <a:pt x="666918" y="463550"/>
                </a:lnTo>
                <a:lnTo>
                  <a:pt x="674825" y="464342"/>
                </a:lnTo>
                <a:lnTo>
                  <a:pt x="682337" y="465133"/>
                </a:lnTo>
                <a:lnTo>
                  <a:pt x="690244" y="466321"/>
                </a:lnTo>
                <a:lnTo>
                  <a:pt x="697361" y="468300"/>
                </a:lnTo>
                <a:lnTo>
                  <a:pt x="705268" y="470280"/>
                </a:lnTo>
                <a:lnTo>
                  <a:pt x="712385" y="472655"/>
                </a:lnTo>
                <a:lnTo>
                  <a:pt x="719501" y="475426"/>
                </a:lnTo>
                <a:lnTo>
                  <a:pt x="726222" y="478989"/>
                </a:lnTo>
                <a:lnTo>
                  <a:pt x="732943" y="482551"/>
                </a:lnTo>
                <a:lnTo>
                  <a:pt x="739269" y="486114"/>
                </a:lnTo>
                <a:lnTo>
                  <a:pt x="745595" y="490073"/>
                </a:lnTo>
                <a:lnTo>
                  <a:pt x="751921" y="494427"/>
                </a:lnTo>
                <a:lnTo>
                  <a:pt x="757851" y="499178"/>
                </a:lnTo>
                <a:lnTo>
                  <a:pt x="763386" y="503928"/>
                </a:lnTo>
                <a:lnTo>
                  <a:pt x="768921" y="509074"/>
                </a:lnTo>
                <a:lnTo>
                  <a:pt x="774061" y="514221"/>
                </a:lnTo>
                <a:lnTo>
                  <a:pt x="778805" y="519763"/>
                </a:lnTo>
                <a:lnTo>
                  <a:pt x="783154" y="526097"/>
                </a:lnTo>
                <a:lnTo>
                  <a:pt x="787503" y="532035"/>
                </a:lnTo>
                <a:lnTo>
                  <a:pt x="791457" y="538368"/>
                </a:lnTo>
                <a:lnTo>
                  <a:pt x="795806" y="545098"/>
                </a:lnTo>
                <a:lnTo>
                  <a:pt x="798969" y="551432"/>
                </a:lnTo>
                <a:lnTo>
                  <a:pt x="802132" y="558558"/>
                </a:lnTo>
                <a:lnTo>
                  <a:pt x="804899" y="565287"/>
                </a:lnTo>
                <a:lnTo>
                  <a:pt x="807271" y="572809"/>
                </a:lnTo>
                <a:lnTo>
                  <a:pt x="809644" y="580330"/>
                </a:lnTo>
                <a:lnTo>
                  <a:pt x="811225" y="587852"/>
                </a:lnTo>
                <a:lnTo>
                  <a:pt x="812411" y="595373"/>
                </a:lnTo>
                <a:lnTo>
                  <a:pt x="813597" y="602895"/>
                </a:lnTo>
                <a:lnTo>
                  <a:pt x="813993" y="610812"/>
                </a:lnTo>
                <a:lnTo>
                  <a:pt x="814388" y="619125"/>
                </a:lnTo>
                <a:lnTo>
                  <a:pt x="813993" y="627042"/>
                </a:lnTo>
                <a:lnTo>
                  <a:pt x="813597" y="634960"/>
                </a:lnTo>
                <a:lnTo>
                  <a:pt x="812411" y="642877"/>
                </a:lnTo>
                <a:lnTo>
                  <a:pt x="811225" y="650398"/>
                </a:lnTo>
                <a:lnTo>
                  <a:pt x="809644" y="657920"/>
                </a:lnTo>
                <a:lnTo>
                  <a:pt x="807271" y="665441"/>
                </a:lnTo>
                <a:lnTo>
                  <a:pt x="804899" y="672567"/>
                </a:lnTo>
                <a:lnTo>
                  <a:pt x="802132" y="679692"/>
                </a:lnTo>
                <a:lnTo>
                  <a:pt x="798969" y="686422"/>
                </a:lnTo>
                <a:lnTo>
                  <a:pt x="795806" y="693152"/>
                </a:lnTo>
                <a:lnTo>
                  <a:pt x="791457" y="699486"/>
                </a:lnTo>
                <a:lnTo>
                  <a:pt x="787503" y="706215"/>
                </a:lnTo>
                <a:lnTo>
                  <a:pt x="783154" y="712153"/>
                </a:lnTo>
                <a:lnTo>
                  <a:pt x="778805" y="718091"/>
                </a:lnTo>
                <a:lnTo>
                  <a:pt x="774061" y="723633"/>
                </a:lnTo>
                <a:lnTo>
                  <a:pt x="768921" y="729176"/>
                </a:lnTo>
                <a:lnTo>
                  <a:pt x="763386" y="734322"/>
                </a:lnTo>
                <a:lnTo>
                  <a:pt x="757851" y="739072"/>
                </a:lnTo>
                <a:lnTo>
                  <a:pt x="751921" y="743427"/>
                </a:lnTo>
                <a:lnTo>
                  <a:pt x="745595" y="747781"/>
                </a:lnTo>
                <a:lnTo>
                  <a:pt x="739269" y="752532"/>
                </a:lnTo>
                <a:lnTo>
                  <a:pt x="732943" y="756094"/>
                </a:lnTo>
                <a:lnTo>
                  <a:pt x="726222" y="759657"/>
                </a:lnTo>
                <a:lnTo>
                  <a:pt x="719501" y="762428"/>
                </a:lnTo>
                <a:lnTo>
                  <a:pt x="712385" y="765199"/>
                </a:lnTo>
                <a:lnTo>
                  <a:pt x="705268" y="767575"/>
                </a:lnTo>
                <a:lnTo>
                  <a:pt x="697361" y="769950"/>
                </a:lnTo>
                <a:lnTo>
                  <a:pt x="690244" y="771533"/>
                </a:lnTo>
                <a:lnTo>
                  <a:pt x="682337" y="773117"/>
                </a:lnTo>
                <a:lnTo>
                  <a:pt x="674825" y="773908"/>
                </a:lnTo>
                <a:lnTo>
                  <a:pt x="666918" y="774700"/>
                </a:lnTo>
                <a:lnTo>
                  <a:pt x="659011" y="774700"/>
                </a:lnTo>
                <a:lnTo>
                  <a:pt x="650708" y="774700"/>
                </a:lnTo>
                <a:lnTo>
                  <a:pt x="642801" y="773908"/>
                </a:lnTo>
                <a:lnTo>
                  <a:pt x="635289" y="773117"/>
                </a:lnTo>
                <a:lnTo>
                  <a:pt x="627777" y="771533"/>
                </a:lnTo>
                <a:lnTo>
                  <a:pt x="620265" y="769950"/>
                </a:lnTo>
                <a:lnTo>
                  <a:pt x="612753" y="767575"/>
                </a:lnTo>
                <a:lnTo>
                  <a:pt x="605241" y="765199"/>
                </a:lnTo>
                <a:lnTo>
                  <a:pt x="598520" y="762428"/>
                </a:lnTo>
                <a:lnTo>
                  <a:pt x="591404" y="759657"/>
                </a:lnTo>
                <a:lnTo>
                  <a:pt x="585078" y="756094"/>
                </a:lnTo>
                <a:lnTo>
                  <a:pt x="578357" y="752532"/>
                </a:lnTo>
                <a:lnTo>
                  <a:pt x="572031" y="747781"/>
                </a:lnTo>
                <a:lnTo>
                  <a:pt x="566101" y="743427"/>
                </a:lnTo>
                <a:lnTo>
                  <a:pt x="559775" y="739072"/>
                </a:lnTo>
                <a:lnTo>
                  <a:pt x="554240" y="734322"/>
                </a:lnTo>
                <a:lnTo>
                  <a:pt x="549100" y="729176"/>
                </a:lnTo>
                <a:lnTo>
                  <a:pt x="543960" y="723633"/>
                </a:lnTo>
                <a:lnTo>
                  <a:pt x="539216" y="718091"/>
                </a:lnTo>
                <a:lnTo>
                  <a:pt x="534472" y="712153"/>
                </a:lnTo>
                <a:lnTo>
                  <a:pt x="530123" y="706215"/>
                </a:lnTo>
                <a:lnTo>
                  <a:pt x="526169" y="699486"/>
                </a:lnTo>
                <a:lnTo>
                  <a:pt x="522611" y="693152"/>
                </a:lnTo>
                <a:lnTo>
                  <a:pt x="519052" y="686422"/>
                </a:lnTo>
                <a:lnTo>
                  <a:pt x="515494" y="679692"/>
                </a:lnTo>
                <a:lnTo>
                  <a:pt x="512727" y="672567"/>
                </a:lnTo>
                <a:lnTo>
                  <a:pt x="510355" y="665441"/>
                </a:lnTo>
                <a:lnTo>
                  <a:pt x="508378" y="657920"/>
                </a:lnTo>
                <a:lnTo>
                  <a:pt x="506401" y="650398"/>
                </a:lnTo>
                <a:lnTo>
                  <a:pt x="505215" y="642877"/>
                </a:lnTo>
                <a:lnTo>
                  <a:pt x="504029" y="634960"/>
                </a:lnTo>
                <a:lnTo>
                  <a:pt x="503633" y="627042"/>
                </a:lnTo>
                <a:lnTo>
                  <a:pt x="503238" y="619125"/>
                </a:lnTo>
                <a:lnTo>
                  <a:pt x="503633" y="610812"/>
                </a:lnTo>
                <a:lnTo>
                  <a:pt x="504029" y="602895"/>
                </a:lnTo>
                <a:lnTo>
                  <a:pt x="505215" y="595373"/>
                </a:lnTo>
                <a:lnTo>
                  <a:pt x="506401" y="587852"/>
                </a:lnTo>
                <a:lnTo>
                  <a:pt x="508378" y="580330"/>
                </a:lnTo>
                <a:lnTo>
                  <a:pt x="510355" y="572809"/>
                </a:lnTo>
                <a:lnTo>
                  <a:pt x="512727" y="565287"/>
                </a:lnTo>
                <a:lnTo>
                  <a:pt x="515494" y="558558"/>
                </a:lnTo>
                <a:lnTo>
                  <a:pt x="519052" y="551432"/>
                </a:lnTo>
                <a:lnTo>
                  <a:pt x="522611" y="545098"/>
                </a:lnTo>
                <a:lnTo>
                  <a:pt x="526169" y="538368"/>
                </a:lnTo>
                <a:lnTo>
                  <a:pt x="530123" y="532035"/>
                </a:lnTo>
                <a:lnTo>
                  <a:pt x="534472" y="526097"/>
                </a:lnTo>
                <a:lnTo>
                  <a:pt x="539216" y="519763"/>
                </a:lnTo>
                <a:lnTo>
                  <a:pt x="543960" y="514221"/>
                </a:lnTo>
                <a:lnTo>
                  <a:pt x="549100" y="509074"/>
                </a:lnTo>
                <a:lnTo>
                  <a:pt x="554240" y="503928"/>
                </a:lnTo>
                <a:lnTo>
                  <a:pt x="559775" y="499178"/>
                </a:lnTo>
                <a:lnTo>
                  <a:pt x="566101" y="494427"/>
                </a:lnTo>
                <a:lnTo>
                  <a:pt x="572031" y="490073"/>
                </a:lnTo>
                <a:lnTo>
                  <a:pt x="578357" y="486114"/>
                </a:lnTo>
                <a:lnTo>
                  <a:pt x="585078" y="482551"/>
                </a:lnTo>
                <a:lnTo>
                  <a:pt x="591404" y="478989"/>
                </a:lnTo>
                <a:lnTo>
                  <a:pt x="598520" y="475426"/>
                </a:lnTo>
                <a:lnTo>
                  <a:pt x="605241" y="472655"/>
                </a:lnTo>
                <a:lnTo>
                  <a:pt x="612753" y="470280"/>
                </a:lnTo>
                <a:lnTo>
                  <a:pt x="620265" y="468300"/>
                </a:lnTo>
                <a:lnTo>
                  <a:pt x="627777" y="466321"/>
                </a:lnTo>
                <a:lnTo>
                  <a:pt x="635289" y="465133"/>
                </a:lnTo>
                <a:lnTo>
                  <a:pt x="642801" y="464342"/>
                </a:lnTo>
                <a:lnTo>
                  <a:pt x="650708" y="463550"/>
                </a:lnTo>
                <a:close/>
                <a:moveTo>
                  <a:pt x="1465636" y="328612"/>
                </a:moveTo>
                <a:lnTo>
                  <a:pt x="1470005" y="329009"/>
                </a:lnTo>
                <a:lnTo>
                  <a:pt x="1474770" y="329804"/>
                </a:lnTo>
                <a:lnTo>
                  <a:pt x="1478741" y="330996"/>
                </a:lnTo>
                <a:lnTo>
                  <a:pt x="1483507" y="332984"/>
                </a:lnTo>
                <a:lnTo>
                  <a:pt x="1487081" y="335368"/>
                </a:lnTo>
                <a:lnTo>
                  <a:pt x="1490655" y="339342"/>
                </a:lnTo>
                <a:lnTo>
                  <a:pt x="1493832" y="343317"/>
                </a:lnTo>
                <a:lnTo>
                  <a:pt x="1497009" y="348483"/>
                </a:lnTo>
                <a:lnTo>
                  <a:pt x="1499788" y="354047"/>
                </a:lnTo>
                <a:lnTo>
                  <a:pt x="1502171" y="360804"/>
                </a:lnTo>
                <a:lnTo>
                  <a:pt x="1503760" y="367957"/>
                </a:lnTo>
                <a:lnTo>
                  <a:pt x="1504951" y="374316"/>
                </a:lnTo>
                <a:lnTo>
                  <a:pt x="1504951" y="379880"/>
                </a:lnTo>
                <a:lnTo>
                  <a:pt x="1504554" y="385444"/>
                </a:lnTo>
                <a:lnTo>
                  <a:pt x="1503760" y="390213"/>
                </a:lnTo>
                <a:lnTo>
                  <a:pt x="1501774" y="394585"/>
                </a:lnTo>
                <a:lnTo>
                  <a:pt x="1499788" y="398559"/>
                </a:lnTo>
                <a:lnTo>
                  <a:pt x="1497009" y="402136"/>
                </a:lnTo>
                <a:lnTo>
                  <a:pt x="1493435" y="404918"/>
                </a:lnTo>
                <a:lnTo>
                  <a:pt x="1489861" y="408097"/>
                </a:lnTo>
                <a:lnTo>
                  <a:pt x="1485889" y="410482"/>
                </a:lnTo>
                <a:lnTo>
                  <a:pt x="1480727" y="412866"/>
                </a:lnTo>
                <a:lnTo>
                  <a:pt x="1475962" y="414854"/>
                </a:lnTo>
                <a:lnTo>
                  <a:pt x="1470799" y="416841"/>
                </a:lnTo>
                <a:lnTo>
                  <a:pt x="1460077" y="420418"/>
                </a:lnTo>
                <a:lnTo>
                  <a:pt x="933103" y="611978"/>
                </a:lnTo>
                <a:lnTo>
                  <a:pt x="927146" y="613965"/>
                </a:lnTo>
                <a:lnTo>
                  <a:pt x="921586" y="614362"/>
                </a:lnTo>
                <a:lnTo>
                  <a:pt x="915630" y="614362"/>
                </a:lnTo>
                <a:lnTo>
                  <a:pt x="910070" y="613170"/>
                </a:lnTo>
                <a:lnTo>
                  <a:pt x="904113" y="611580"/>
                </a:lnTo>
                <a:lnTo>
                  <a:pt x="898554" y="609593"/>
                </a:lnTo>
                <a:lnTo>
                  <a:pt x="893391" y="606811"/>
                </a:lnTo>
                <a:lnTo>
                  <a:pt x="887831" y="603234"/>
                </a:lnTo>
                <a:lnTo>
                  <a:pt x="882669" y="599260"/>
                </a:lnTo>
                <a:lnTo>
                  <a:pt x="877903" y="594888"/>
                </a:lnTo>
                <a:lnTo>
                  <a:pt x="873138" y="590119"/>
                </a:lnTo>
                <a:lnTo>
                  <a:pt x="869167" y="584555"/>
                </a:lnTo>
                <a:lnTo>
                  <a:pt x="865196" y="578991"/>
                </a:lnTo>
                <a:lnTo>
                  <a:pt x="861622" y="572632"/>
                </a:lnTo>
                <a:lnTo>
                  <a:pt x="858842" y="565479"/>
                </a:lnTo>
                <a:lnTo>
                  <a:pt x="856459" y="558325"/>
                </a:lnTo>
                <a:lnTo>
                  <a:pt x="854474" y="551171"/>
                </a:lnTo>
                <a:lnTo>
                  <a:pt x="853282" y="544017"/>
                </a:lnTo>
                <a:lnTo>
                  <a:pt x="852488" y="536864"/>
                </a:lnTo>
                <a:lnTo>
                  <a:pt x="852488" y="529710"/>
                </a:lnTo>
                <a:lnTo>
                  <a:pt x="852885" y="522954"/>
                </a:lnTo>
                <a:lnTo>
                  <a:pt x="853679" y="515800"/>
                </a:lnTo>
                <a:lnTo>
                  <a:pt x="855268" y="509441"/>
                </a:lnTo>
                <a:lnTo>
                  <a:pt x="857253" y="503480"/>
                </a:lnTo>
                <a:lnTo>
                  <a:pt x="859636" y="497916"/>
                </a:lnTo>
                <a:lnTo>
                  <a:pt x="862813" y="492352"/>
                </a:lnTo>
                <a:lnTo>
                  <a:pt x="866387" y="487583"/>
                </a:lnTo>
                <a:lnTo>
                  <a:pt x="869961" y="483211"/>
                </a:lnTo>
                <a:lnTo>
                  <a:pt x="874329" y="479237"/>
                </a:lnTo>
                <a:lnTo>
                  <a:pt x="879095" y="476057"/>
                </a:lnTo>
                <a:lnTo>
                  <a:pt x="884257" y="472878"/>
                </a:lnTo>
                <a:lnTo>
                  <a:pt x="890214" y="470891"/>
                </a:lnTo>
                <a:lnTo>
                  <a:pt x="1433470" y="334971"/>
                </a:lnTo>
                <a:lnTo>
                  <a:pt x="1444986" y="331791"/>
                </a:lnTo>
                <a:lnTo>
                  <a:pt x="1450546" y="330599"/>
                </a:lnTo>
                <a:lnTo>
                  <a:pt x="1455708" y="329407"/>
                </a:lnTo>
                <a:lnTo>
                  <a:pt x="1460474" y="329009"/>
                </a:lnTo>
                <a:lnTo>
                  <a:pt x="1465636" y="328612"/>
                </a:lnTo>
                <a:close/>
                <a:moveTo>
                  <a:pt x="43558" y="0"/>
                </a:moveTo>
                <a:lnTo>
                  <a:pt x="47914" y="0"/>
                </a:lnTo>
                <a:lnTo>
                  <a:pt x="52270" y="794"/>
                </a:lnTo>
                <a:lnTo>
                  <a:pt x="56626" y="1986"/>
                </a:lnTo>
                <a:lnTo>
                  <a:pt x="61378" y="3972"/>
                </a:lnTo>
                <a:lnTo>
                  <a:pt x="65734" y="6355"/>
                </a:lnTo>
                <a:lnTo>
                  <a:pt x="70089" y="9135"/>
                </a:lnTo>
                <a:lnTo>
                  <a:pt x="74049" y="12313"/>
                </a:lnTo>
                <a:lnTo>
                  <a:pt x="78405" y="15888"/>
                </a:lnTo>
                <a:lnTo>
                  <a:pt x="87117" y="23831"/>
                </a:lnTo>
                <a:lnTo>
                  <a:pt x="514782" y="384080"/>
                </a:lnTo>
                <a:lnTo>
                  <a:pt x="519137" y="388449"/>
                </a:lnTo>
                <a:lnTo>
                  <a:pt x="522701" y="393215"/>
                </a:lnTo>
                <a:lnTo>
                  <a:pt x="525473" y="398379"/>
                </a:lnTo>
                <a:lnTo>
                  <a:pt x="527453" y="403542"/>
                </a:lnTo>
                <a:lnTo>
                  <a:pt x="529037" y="409500"/>
                </a:lnTo>
                <a:lnTo>
                  <a:pt x="530225" y="415061"/>
                </a:lnTo>
                <a:lnTo>
                  <a:pt x="530225" y="421416"/>
                </a:lnTo>
                <a:lnTo>
                  <a:pt x="530225" y="427373"/>
                </a:lnTo>
                <a:lnTo>
                  <a:pt x="529433" y="434126"/>
                </a:lnTo>
                <a:lnTo>
                  <a:pt x="527849" y="440481"/>
                </a:lnTo>
                <a:lnTo>
                  <a:pt x="525869" y="446836"/>
                </a:lnTo>
                <a:lnTo>
                  <a:pt x="523097" y="453191"/>
                </a:lnTo>
                <a:lnTo>
                  <a:pt x="519929" y="459546"/>
                </a:lnTo>
                <a:lnTo>
                  <a:pt x="515970" y="465503"/>
                </a:lnTo>
                <a:lnTo>
                  <a:pt x="511614" y="471461"/>
                </a:lnTo>
                <a:lnTo>
                  <a:pt x="506862" y="477419"/>
                </a:lnTo>
                <a:lnTo>
                  <a:pt x="501318" y="482980"/>
                </a:lnTo>
                <a:lnTo>
                  <a:pt x="495774" y="487746"/>
                </a:lnTo>
                <a:lnTo>
                  <a:pt x="490230" y="491718"/>
                </a:lnTo>
                <a:lnTo>
                  <a:pt x="484291" y="495292"/>
                </a:lnTo>
                <a:lnTo>
                  <a:pt x="477955" y="498470"/>
                </a:lnTo>
                <a:lnTo>
                  <a:pt x="472015" y="500853"/>
                </a:lnTo>
                <a:lnTo>
                  <a:pt x="465283" y="502839"/>
                </a:lnTo>
                <a:lnTo>
                  <a:pt x="458948" y="504031"/>
                </a:lnTo>
                <a:lnTo>
                  <a:pt x="452612" y="504825"/>
                </a:lnTo>
                <a:lnTo>
                  <a:pt x="446672" y="504825"/>
                </a:lnTo>
                <a:lnTo>
                  <a:pt x="440732" y="504428"/>
                </a:lnTo>
                <a:lnTo>
                  <a:pt x="435188" y="503236"/>
                </a:lnTo>
                <a:lnTo>
                  <a:pt x="429645" y="501250"/>
                </a:lnTo>
                <a:lnTo>
                  <a:pt x="424101" y="498867"/>
                </a:lnTo>
                <a:lnTo>
                  <a:pt x="418953" y="495690"/>
                </a:lnTo>
                <a:lnTo>
                  <a:pt x="414597" y="492115"/>
                </a:lnTo>
                <a:lnTo>
                  <a:pt x="26135" y="88970"/>
                </a:lnTo>
                <a:lnTo>
                  <a:pt x="18215" y="81026"/>
                </a:lnTo>
                <a:lnTo>
                  <a:pt x="14255" y="77054"/>
                </a:lnTo>
                <a:lnTo>
                  <a:pt x="10296" y="73083"/>
                </a:lnTo>
                <a:lnTo>
                  <a:pt x="7524" y="68713"/>
                </a:lnTo>
                <a:lnTo>
                  <a:pt x="4752" y="64741"/>
                </a:lnTo>
                <a:lnTo>
                  <a:pt x="2772" y="59975"/>
                </a:lnTo>
                <a:lnTo>
                  <a:pt x="1188" y="56003"/>
                </a:lnTo>
                <a:lnTo>
                  <a:pt x="0" y="51634"/>
                </a:lnTo>
                <a:lnTo>
                  <a:pt x="0" y="46868"/>
                </a:lnTo>
                <a:lnTo>
                  <a:pt x="396" y="42499"/>
                </a:lnTo>
                <a:lnTo>
                  <a:pt x="1188" y="37733"/>
                </a:lnTo>
                <a:lnTo>
                  <a:pt x="3168" y="32967"/>
                </a:lnTo>
                <a:lnTo>
                  <a:pt x="5940" y="27803"/>
                </a:lnTo>
                <a:lnTo>
                  <a:pt x="9900" y="22640"/>
                </a:lnTo>
                <a:lnTo>
                  <a:pt x="14651" y="17079"/>
                </a:lnTo>
                <a:lnTo>
                  <a:pt x="19799" y="11519"/>
                </a:lnTo>
                <a:lnTo>
                  <a:pt x="24947" y="7547"/>
                </a:lnTo>
                <a:lnTo>
                  <a:pt x="29699" y="4369"/>
                </a:lnTo>
                <a:lnTo>
                  <a:pt x="34451" y="2383"/>
                </a:lnTo>
                <a:lnTo>
                  <a:pt x="38807" y="794"/>
                </a:lnTo>
                <a:lnTo>
                  <a:pt x="4355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9" name="KSO_Shape"/>
          <p:cNvSpPr>
            <a:spLocks/>
          </p:cNvSpPr>
          <p:nvPr/>
        </p:nvSpPr>
        <p:spPr bwMode="auto">
          <a:xfrm>
            <a:off x="2459004" y="3171841"/>
            <a:ext cx="328603" cy="328603"/>
          </a:xfrm>
          <a:custGeom>
            <a:avLst/>
            <a:gdLst>
              <a:gd name="T0" fmla="*/ 542664 w 6934"/>
              <a:gd name="T1" fmla="*/ 1800397 h 6934"/>
              <a:gd name="T2" fmla="*/ 529681 w 6934"/>
              <a:gd name="T3" fmla="*/ 1703289 h 6934"/>
              <a:gd name="T4" fmla="*/ 503716 w 6934"/>
              <a:gd name="T5" fmla="*/ 1637338 h 6934"/>
              <a:gd name="T6" fmla="*/ 451268 w 6934"/>
              <a:gd name="T7" fmla="*/ 1468567 h 6934"/>
              <a:gd name="T8" fmla="*/ 439064 w 6934"/>
              <a:gd name="T9" fmla="*/ 1333291 h 6934"/>
              <a:gd name="T10" fmla="*/ 604200 w 6934"/>
              <a:gd name="T11" fmla="*/ 1057285 h 6934"/>
              <a:gd name="T12" fmla="*/ 754796 w 6934"/>
              <a:gd name="T13" fmla="*/ 966149 h 6934"/>
              <a:gd name="T14" fmla="*/ 520853 w 6934"/>
              <a:gd name="T15" fmla="*/ 1008991 h 6934"/>
              <a:gd name="T16" fmla="*/ 252637 w 6934"/>
              <a:gd name="T17" fmla="*/ 910844 h 6934"/>
              <a:gd name="T18" fmla="*/ 170069 w 6934"/>
              <a:gd name="T19" fmla="*/ 824641 h 6934"/>
              <a:gd name="T20" fmla="*/ 148778 w 6934"/>
              <a:gd name="T21" fmla="*/ 791406 h 6934"/>
              <a:gd name="T22" fmla="*/ 95031 w 6934"/>
              <a:gd name="T23" fmla="*/ 688066 h 6934"/>
              <a:gd name="T24" fmla="*/ 35831 w 6934"/>
              <a:gd name="T25" fmla="*/ 589920 h 6934"/>
              <a:gd name="T26" fmla="*/ 0 w 6934"/>
              <a:gd name="T27" fmla="*/ 541625 h 6934"/>
              <a:gd name="T28" fmla="*/ 97108 w 6934"/>
              <a:gd name="T29" fmla="*/ 520334 h 6934"/>
              <a:gd name="T30" fmla="*/ 163059 w 6934"/>
              <a:gd name="T31" fmla="*/ 494369 h 6934"/>
              <a:gd name="T32" fmla="*/ 331830 w 6934"/>
              <a:gd name="T33" fmla="*/ 441920 h 6934"/>
              <a:gd name="T34" fmla="*/ 402973 w 6934"/>
              <a:gd name="T35" fmla="*/ 438026 h 6934"/>
              <a:gd name="T36" fmla="*/ 468404 w 6934"/>
              <a:gd name="T37" fmla="*/ 439324 h 6934"/>
              <a:gd name="T38" fmla="*/ 743112 w 6934"/>
              <a:gd name="T39" fmla="*/ 603162 h 6934"/>
              <a:gd name="T40" fmla="*/ 842297 w 6934"/>
              <a:gd name="T41" fmla="*/ 753757 h 6934"/>
              <a:gd name="T42" fmla="*/ 797638 w 6934"/>
              <a:gd name="T43" fmla="*/ 470741 h 6934"/>
              <a:gd name="T44" fmla="*/ 798417 w 6934"/>
              <a:gd name="T45" fmla="*/ 432573 h 6934"/>
              <a:gd name="T46" fmla="*/ 875792 w 6934"/>
              <a:gd name="T47" fmla="*/ 256792 h 6934"/>
              <a:gd name="T48" fmla="*/ 932914 w 6934"/>
              <a:gd name="T49" fmla="*/ 193957 h 6934"/>
              <a:gd name="T50" fmla="*/ 1093117 w 6934"/>
              <a:gd name="T51" fmla="*/ 93473 h 6934"/>
              <a:gd name="T52" fmla="*/ 1257474 w 6934"/>
              <a:gd name="T53" fmla="*/ 0 h 6934"/>
              <a:gd name="T54" fmla="*/ 1270456 w 6934"/>
              <a:gd name="T55" fmla="*/ 97108 h 6934"/>
              <a:gd name="T56" fmla="*/ 1307326 w 6934"/>
              <a:gd name="T57" fmla="*/ 163318 h 6934"/>
              <a:gd name="T58" fmla="*/ 1362371 w 6934"/>
              <a:gd name="T59" fmla="*/ 401935 h 6934"/>
              <a:gd name="T60" fmla="*/ 1361073 w 6934"/>
              <a:gd name="T61" fmla="*/ 467106 h 6934"/>
              <a:gd name="T62" fmla="*/ 1195937 w 6934"/>
              <a:gd name="T63" fmla="*/ 743371 h 6934"/>
              <a:gd name="T64" fmla="*/ 1046640 w 6934"/>
              <a:gd name="T65" fmla="*/ 833209 h 6934"/>
              <a:gd name="T66" fmla="*/ 1279284 w 6934"/>
              <a:gd name="T67" fmla="*/ 791406 h 6934"/>
              <a:gd name="T68" fmla="*/ 1367824 w 6934"/>
              <a:gd name="T69" fmla="*/ 797378 h 6934"/>
              <a:gd name="T70" fmla="*/ 1607738 w 6934"/>
              <a:gd name="T71" fmla="*/ 933433 h 6934"/>
              <a:gd name="T72" fmla="*/ 1630068 w 6934"/>
              <a:gd name="T73" fmla="*/ 976016 h 6934"/>
              <a:gd name="T74" fmla="*/ 1697317 w 6934"/>
              <a:gd name="T75" fmla="*/ 1093376 h 6934"/>
              <a:gd name="T76" fmla="*/ 1754699 w 6934"/>
              <a:gd name="T77" fmla="*/ 1211776 h 6934"/>
              <a:gd name="T78" fmla="*/ 1800397 w 6934"/>
              <a:gd name="T79" fmla="*/ 1259032 h 6934"/>
              <a:gd name="T80" fmla="*/ 1701731 w 6934"/>
              <a:gd name="T81" fmla="*/ 1270716 h 6934"/>
              <a:gd name="T82" fmla="*/ 1468308 w 6934"/>
              <a:gd name="T83" fmla="*/ 1350428 h 6934"/>
              <a:gd name="T84" fmla="*/ 1398462 w 6934"/>
              <a:gd name="T85" fmla="*/ 1361333 h 6934"/>
              <a:gd name="T86" fmla="*/ 1333031 w 6934"/>
              <a:gd name="T87" fmla="*/ 1360035 h 6934"/>
              <a:gd name="T88" fmla="*/ 1056766 w 6934"/>
              <a:gd name="T89" fmla="*/ 1197495 h 6934"/>
              <a:gd name="T90" fmla="*/ 967188 w 6934"/>
              <a:gd name="T91" fmla="*/ 1045601 h 6934"/>
              <a:gd name="T92" fmla="*/ 1008991 w 6934"/>
              <a:gd name="T93" fmla="*/ 1278246 h 6934"/>
              <a:gd name="T94" fmla="*/ 924346 w 6934"/>
              <a:gd name="T95" fmla="*/ 1543865 h 6934"/>
              <a:gd name="T96" fmla="*/ 819967 w 6934"/>
              <a:gd name="T97" fmla="*/ 1643829 h 6934"/>
              <a:gd name="T98" fmla="*/ 790887 w 6934"/>
              <a:gd name="T99" fmla="*/ 1660966 h 6934"/>
              <a:gd name="T100" fmla="*/ 589920 w 6934"/>
              <a:gd name="T101" fmla="*/ 1755218 h 6934"/>
              <a:gd name="T102" fmla="*/ 542664 w 6934"/>
              <a:gd name="T103" fmla="*/ 1800397 h 693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934" h="6934">
                <a:moveTo>
                  <a:pt x="2090" y="6934"/>
                </a:moveTo>
                <a:cubicBezTo>
                  <a:pt x="2040" y="6560"/>
                  <a:pt x="2040" y="6560"/>
                  <a:pt x="2040" y="6560"/>
                </a:cubicBezTo>
                <a:cubicBezTo>
                  <a:pt x="1940" y="6306"/>
                  <a:pt x="1940" y="6306"/>
                  <a:pt x="1940" y="6306"/>
                </a:cubicBezTo>
                <a:cubicBezTo>
                  <a:pt x="1738" y="5656"/>
                  <a:pt x="1738" y="5656"/>
                  <a:pt x="1738" y="5656"/>
                </a:cubicBezTo>
                <a:cubicBezTo>
                  <a:pt x="1691" y="5135"/>
                  <a:pt x="1691" y="5135"/>
                  <a:pt x="1691" y="5135"/>
                </a:cubicBezTo>
                <a:cubicBezTo>
                  <a:pt x="1763" y="4716"/>
                  <a:pt x="1975" y="4362"/>
                  <a:pt x="2327" y="4072"/>
                </a:cubicBezTo>
                <a:cubicBezTo>
                  <a:pt x="2907" y="3721"/>
                  <a:pt x="2907" y="3721"/>
                  <a:pt x="2907" y="3721"/>
                </a:cubicBezTo>
                <a:cubicBezTo>
                  <a:pt x="2629" y="3803"/>
                  <a:pt x="2328" y="3858"/>
                  <a:pt x="2006" y="3886"/>
                </a:cubicBezTo>
                <a:cubicBezTo>
                  <a:pt x="1541" y="3817"/>
                  <a:pt x="1197" y="3691"/>
                  <a:pt x="973" y="3508"/>
                </a:cubicBezTo>
                <a:cubicBezTo>
                  <a:pt x="655" y="3176"/>
                  <a:pt x="655" y="3176"/>
                  <a:pt x="655" y="3176"/>
                </a:cubicBezTo>
                <a:cubicBezTo>
                  <a:pt x="573" y="3048"/>
                  <a:pt x="573" y="3048"/>
                  <a:pt x="573" y="3048"/>
                </a:cubicBezTo>
                <a:cubicBezTo>
                  <a:pt x="366" y="2650"/>
                  <a:pt x="366" y="2650"/>
                  <a:pt x="366" y="2650"/>
                </a:cubicBezTo>
                <a:cubicBezTo>
                  <a:pt x="309" y="2519"/>
                  <a:pt x="233" y="2393"/>
                  <a:pt x="138" y="2272"/>
                </a:cubicBezTo>
                <a:cubicBezTo>
                  <a:pt x="0" y="2086"/>
                  <a:pt x="0" y="2086"/>
                  <a:pt x="0" y="2086"/>
                </a:cubicBezTo>
                <a:cubicBezTo>
                  <a:pt x="374" y="2004"/>
                  <a:pt x="374" y="2004"/>
                  <a:pt x="374" y="2004"/>
                </a:cubicBezTo>
                <a:cubicBezTo>
                  <a:pt x="628" y="1904"/>
                  <a:pt x="628" y="1904"/>
                  <a:pt x="628" y="1904"/>
                </a:cubicBezTo>
                <a:cubicBezTo>
                  <a:pt x="1278" y="1702"/>
                  <a:pt x="1278" y="1702"/>
                  <a:pt x="1278" y="1702"/>
                </a:cubicBezTo>
                <a:cubicBezTo>
                  <a:pt x="1552" y="1687"/>
                  <a:pt x="1552" y="1687"/>
                  <a:pt x="1552" y="1687"/>
                </a:cubicBezTo>
                <a:cubicBezTo>
                  <a:pt x="1804" y="1692"/>
                  <a:pt x="1804" y="1692"/>
                  <a:pt x="1804" y="1692"/>
                </a:cubicBezTo>
                <a:cubicBezTo>
                  <a:pt x="2219" y="1760"/>
                  <a:pt x="2572" y="1970"/>
                  <a:pt x="2862" y="2323"/>
                </a:cubicBezTo>
                <a:cubicBezTo>
                  <a:pt x="3244" y="2903"/>
                  <a:pt x="3244" y="2903"/>
                  <a:pt x="3244" y="2903"/>
                </a:cubicBezTo>
                <a:cubicBezTo>
                  <a:pt x="3145" y="2628"/>
                  <a:pt x="3088" y="2265"/>
                  <a:pt x="3072" y="1813"/>
                </a:cubicBezTo>
                <a:cubicBezTo>
                  <a:pt x="3075" y="1666"/>
                  <a:pt x="3075" y="1666"/>
                  <a:pt x="3075" y="1666"/>
                </a:cubicBezTo>
                <a:cubicBezTo>
                  <a:pt x="3129" y="1429"/>
                  <a:pt x="3229" y="1203"/>
                  <a:pt x="3373" y="989"/>
                </a:cubicBezTo>
                <a:cubicBezTo>
                  <a:pt x="3593" y="747"/>
                  <a:pt x="3593" y="747"/>
                  <a:pt x="3593" y="747"/>
                </a:cubicBezTo>
                <a:cubicBezTo>
                  <a:pt x="4210" y="360"/>
                  <a:pt x="4210" y="360"/>
                  <a:pt x="4210" y="360"/>
                </a:cubicBezTo>
                <a:cubicBezTo>
                  <a:pt x="4390" y="304"/>
                  <a:pt x="4601" y="184"/>
                  <a:pt x="4843" y="0"/>
                </a:cubicBezTo>
                <a:cubicBezTo>
                  <a:pt x="4893" y="374"/>
                  <a:pt x="4893" y="374"/>
                  <a:pt x="4893" y="374"/>
                </a:cubicBezTo>
                <a:cubicBezTo>
                  <a:pt x="5035" y="629"/>
                  <a:pt x="5035" y="629"/>
                  <a:pt x="5035" y="629"/>
                </a:cubicBezTo>
                <a:cubicBezTo>
                  <a:pt x="5247" y="1548"/>
                  <a:pt x="5247" y="1548"/>
                  <a:pt x="5247" y="1548"/>
                </a:cubicBezTo>
                <a:cubicBezTo>
                  <a:pt x="5242" y="1799"/>
                  <a:pt x="5242" y="1799"/>
                  <a:pt x="5242" y="1799"/>
                </a:cubicBezTo>
                <a:cubicBezTo>
                  <a:pt x="5174" y="2215"/>
                  <a:pt x="4962" y="2570"/>
                  <a:pt x="4606" y="2863"/>
                </a:cubicBezTo>
                <a:cubicBezTo>
                  <a:pt x="4031" y="3209"/>
                  <a:pt x="4031" y="3209"/>
                  <a:pt x="4031" y="3209"/>
                </a:cubicBezTo>
                <a:cubicBezTo>
                  <a:pt x="4306" y="3130"/>
                  <a:pt x="4605" y="3077"/>
                  <a:pt x="4927" y="3048"/>
                </a:cubicBezTo>
                <a:cubicBezTo>
                  <a:pt x="5268" y="3071"/>
                  <a:pt x="5268" y="3071"/>
                  <a:pt x="5268" y="3071"/>
                </a:cubicBezTo>
                <a:cubicBezTo>
                  <a:pt x="5505" y="3125"/>
                  <a:pt x="5813" y="3299"/>
                  <a:pt x="6192" y="3595"/>
                </a:cubicBezTo>
                <a:cubicBezTo>
                  <a:pt x="6278" y="3759"/>
                  <a:pt x="6278" y="3759"/>
                  <a:pt x="6278" y="3759"/>
                </a:cubicBezTo>
                <a:cubicBezTo>
                  <a:pt x="6537" y="4211"/>
                  <a:pt x="6537" y="4211"/>
                  <a:pt x="6537" y="4211"/>
                </a:cubicBezTo>
                <a:cubicBezTo>
                  <a:pt x="6614" y="4391"/>
                  <a:pt x="6687" y="4543"/>
                  <a:pt x="6758" y="4667"/>
                </a:cubicBezTo>
                <a:cubicBezTo>
                  <a:pt x="6934" y="4849"/>
                  <a:pt x="6934" y="4849"/>
                  <a:pt x="6934" y="4849"/>
                </a:cubicBezTo>
                <a:cubicBezTo>
                  <a:pt x="6554" y="4894"/>
                  <a:pt x="6554" y="4894"/>
                  <a:pt x="6554" y="4894"/>
                </a:cubicBezTo>
                <a:cubicBezTo>
                  <a:pt x="5655" y="5201"/>
                  <a:pt x="5655" y="5201"/>
                  <a:pt x="5655" y="5201"/>
                </a:cubicBezTo>
                <a:cubicBezTo>
                  <a:pt x="5386" y="5243"/>
                  <a:pt x="5386" y="5243"/>
                  <a:pt x="5386" y="5243"/>
                </a:cubicBezTo>
                <a:cubicBezTo>
                  <a:pt x="5134" y="5238"/>
                  <a:pt x="5134" y="5238"/>
                  <a:pt x="5134" y="5238"/>
                </a:cubicBezTo>
                <a:cubicBezTo>
                  <a:pt x="4715" y="5173"/>
                  <a:pt x="4361" y="4964"/>
                  <a:pt x="4070" y="4612"/>
                </a:cubicBezTo>
                <a:cubicBezTo>
                  <a:pt x="3725" y="4027"/>
                  <a:pt x="3725" y="4027"/>
                  <a:pt x="3725" y="4027"/>
                </a:cubicBezTo>
                <a:cubicBezTo>
                  <a:pt x="3800" y="4305"/>
                  <a:pt x="3854" y="4604"/>
                  <a:pt x="3886" y="4923"/>
                </a:cubicBezTo>
                <a:cubicBezTo>
                  <a:pt x="3813" y="5391"/>
                  <a:pt x="3705" y="5731"/>
                  <a:pt x="3560" y="5946"/>
                </a:cubicBezTo>
                <a:cubicBezTo>
                  <a:pt x="3158" y="6331"/>
                  <a:pt x="3158" y="6331"/>
                  <a:pt x="3158" y="6331"/>
                </a:cubicBezTo>
                <a:cubicBezTo>
                  <a:pt x="3046" y="6397"/>
                  <a:pt x="3046" y="6397"/>
                  <a:pt x="3046" y="6397"/>
                </a:cubicBezTo>
                <a:cubicBezTo>
                  <a:pt x="2651" y="6571"/>
                  <a:pt x="2392" y="6692"/>
                  <a:pt x="2272" y="6760"/>
                </a:cubicBezTo>
                <a:cubicBezTo>
                  <a:pt x="2090" y="6934"/>
                  <a:pt x="2090" y="6934"/>
                  <a:pt x="2090" y="69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51" name="KSO_Shape"/>
          <p:cNvSpPr>
            <a:spLocks/>
          </p:cNvSpPr>
          <p:nvPr/>
        </p:nvSpPr>
        <p:spPr bwMode="auto">
          <a:xfrm>
            <a:off x="2905120" y="1785932"/>
            <a:ext cx="380996" cy="345436"/>
          </a:xfrm>
          <a:custGeom>
            <a:avLst/>
            <a:gdLst>
              <a:gd name="T0" fmla="*/ 489274 w 2228850"/>
              <a:gd name="T1" fmla="*/ 1171178 h 2019300"/>
              <a:gd name="T2" fmla="*/ 683136 w 2228850"/>
              <a:gd name="T3" fmla="*/ 1519238 h 2019300"/>
              <a:gd name="T4" fmla="*/ 1056587 w 2228850"/>
              <a:gd name="T5" fmla="*/ 1377950 h 2019300"/>
              <a:gd name="T6" fmla="*/ 970559 w 2228850"/>
              <a:gd name="T7" fmla="*/ 988219 h 2019300"/>
              <a:gd name="T8" fmla="*/ 1033990 w 2228850"/>
              <a:gd name="T9" fmla="*/ 962025 h 2019300"/>
              <a:gd name="T10" fmla="*/ 1091871 w 2228850"/>
              <a:gd name="T11" fmla="*/ 1437085 h 2019300"/>
              <a:gd name="T12" fmla="*/ 629616 w 2228850"/>
              <a:gd name="T13" fmla="*/ 1562498 h 2019300"/>
              <a:gd name="T14" fmla="*/ 438529 w 2228850"/>
              <a:gd name="T15" fmla="*/ 1123950 h 2019300"/>
              <a:gd name="T16" fmla="*/ 761603 w 2228850"/>
              <a:gd name="T17" fmla="*/ 832840 h 2019300"/>
              <a:gd name="T18" fmla="*/ 421481 w 2228850"/>
              <a:gd name="T19" fmla="*/ 1071482 h 2019300"/>
              <a:gd name="T20" fmla="*/ 410369 w 2228850"/>
              <a:gd name="T21" fmla="*/ 1364523 h 2019300"/>
              <a:gd name="T22" fmla="*/ 723503 w 2228850"/>
              <a:gd name="T23" fmla="*/ 1626196 h 2019300"/>
              <a:gd name="T24" fmla="*/ 1080294 w 2228850"/>
              <a:gd name="T25" fmla="*/ 1505088 h 2019300"/>
              <a:gd name="T26" fmla="*/ 1187053 w 2228850"/>
              <a:gd name="T27" fmla="*/ 1194972 h 2019300"/>
              <a:gd name="T28" fmla="*/ 939403 w 2228850"/>
              <a:gd name="T29" fmla="*/ 861826 h 2019300"/>
              <a:gd name="T30" fmla="*/ 989013 w 2228850"/>
              <a:gd name="T31" fmla="*/ 477060 h 2019300"/>
              <a:gd name="T32" fmla="*/ 1144985 w 2228850"/>
              <a:gd name="T33" fmla="*/ 702599 h 2019300"/>
              <a:gd name="T34" fmla="*/ 1411685 w 2228850"/>
              <a:gd name="T35" fmla="*/ 749454 h 2019300"/>
              <a:gd name="T36" fmla="*/ 1373188 w 2228850"/>
              <a:gd name="T37" fmla="*/ 975390 h 2019300"/>
              <a:gd name="T38" fmla="*/ 1560116 w 2228850"/>
              <a:gd name="T39" fmla="*/ 1219194 h 2019300"/>
              <a:gd name="T40" fmla="*/ 1448991 w 2228850"/>
              <a:gd name="T41" fmla="*/ 1425673 h 2019300"/>
              <a:gd name="T42" fmla="*/ 1267222 w 2228850"/>
              <a:gd name="T43" fmla="*/ 1667095 h 2019300"/>
              <a:gd name="T44" fmla="*/ 1175544 w 2228850"/>
              <a:gd name="T45" fmla="*/ 1906134 h 2019300"/>
              <a:gd name="T46" fmla="*/ 894953 w 2228850"/>
              <a:gd name="T47" fmla="*/ 1860470 h 2019300"/>
              <a:gd name="T48" fmla="*/ 731044 w 2228850"/>
              <a:gd name="T49" fmla="*/ 2017315 h 2019300"/>
              <a:gd name="T50" fmla="*/ 570309 w 2228850"/>
              <a:gd name="T51" fmla="*/ 1831881 h 2019300"/>
              <a:gd name="T52" fmla="*/ 246459 w 2228850"/>
              <a:gd name="T53" fmla="*/ 1787805 h 2019300"/>
              <a:gd name="T54" fmla="*/ 203994 w 2228850"/>
              <a:gd name="T55" fmla="*/ 1546781 h 2019300"/>
              <a:gd name="T56" fmla="*/ 137715 w 2228850"/>
              <a:gd name="T57" fmla="*/ 1259695 h 2019300"/>
              <a:gd name="T58" fmla="*/ 29369 w 2228850"/>
              <a:gd name="T59" fmla="*/ 1034157 h 2019300"/>
              <a:gd name="T60" fmla="*/ 249634 w 2228850"/>
              <a:gd name="T61" fmla="*/ 888430 h 2019300"/>
              <a:gd name="T62" fmla="*/ 288925 w 2228850"/>
              <a:gd name="T63" fmla="*/ 622390 h 2019300"/>
              <a:gd name="T64" fmla="*/ 517128 w 2228850"/>
              <a:gd name="T65" fmla="*/ 653759 h 2019300"/>
              <a:gd name="T66" fmla="*/ 775097 w 2228850"/>
              <a:gd name="T67" fmla="*/ 462766 h 2019300"/>
              <a:gd name="T68" fmla="*/ 1636253 w 2228850"/>
              <a:gd name="T69" fmla="*/ 339029 h 2019300"/>
              <a:gd name="T70" fmla="*/ 1653303 w 2228850"/>
              <a:gd name="T71" fmla="*/ 573804 h 2019300"/>
              <a:gd name="T72" fmla="*/ 1888031 w 2228850"/>
              <a:gd name="T73" fmla="*/ 591283 h 2019300"/>
              <a:gd name="T74" fmla="*/ 1938387 w 2228850"/>
              <a:gd name="T75" fmla="*/ 361275 h 2019300"/>
              <a:gd name="T76" fmla="*/ 1832918 w 2228850"/>
              <a:gd name="T77" fmla="*/ 242894 h 2019300"/>
              <a:gd name="T78" fmla="*/ 1989536 w 2228850"/>
              <a:gd name="T79" fmla="*/ 468135 h 2019300"/>
              <a:gd name="T80" fmla="*/ 1791285 w 2228850"/>
              <a:gd name="T81" fmla="*/ 656829 h 2019300"/>
              <a:gd name="T82" fmla="*/ 1574399 w 2228850"/>
              <a:gd name="T83" fmla="*/ 489587 h 2019300"/>
              <a:gd name="T84" fmla="*/ 1708020 w 2228850"/>
              <a:gd name="T85" fmla="*/ 248853 h 2019300"/>
              <a:gd name="T86" fmla="*/ 1575304 w 2228850"/>
              <a:gd name="T87" fmla="*/ 344885 h 2019300"/>
              <a:gd name="T88" fmla="*/ 1650744 w 2228850"/>
              <a:gd name="T89" fmla="*/ 635794 h 2019300"/>
              <a:gd name="T90" fmla="*/ 1949723 w 2228850"/>
              <a:gd name="T91" fmla="*/ 603250 h 2019300"/>
              <a:gd name="T92" fmla="*/ 1960841 w 2228850"/>
              <a:gd name="T93" fmla="*/ 303213 h 2019300"/>
              <a:gd name="T94" fmla="*/ 1737698 w 2228850"/>
              <a:gd name="T95" fmla="*/ 39687 h 2019300"/>
              <a:gd name="T96" fmla="*/ 1949326 w 2228850"/>
              <a:gd name="T97" fmla="*/ 34131 h 2019300"/>
              <a:gd name="T98" fmla="*/ 2021193 w 2228850"/>
              <a:gd name="T99" fmla="*/ 167481 h 2019300"/>
              <a:gd name="T100" fmla="*/ 2207807 w 2228850"/>
              <a:gd name="T101" fmla="*/ 295275 h 2019300"/>
              <a:gd name="T102" fmla="*/ 2145072 w 2228850"/>
              <a:gd name="T103" fmla="*/ 494904 h 2019300"/>
              <a:gd name="T104" fmla="*/ 2146661 w 2228850"/>
              <a:gd name="T105" fmla="*/ 713979 h 2019300"/>
              <a:gd name="T106" fmla="*/ 1938606 w 2228850"/>
              <a:gd name="T107" fmla="*/ 781447 h 2019300"/>
              <a:gd name="T108" fmla="*/ 1834182 w 2228850"/>
              <a:gd name="T109" fmla="*/ 887413 h 2019300"/>
              <a:gd name="T110" fmla="*/ 1618186 w 2228850"/>
              <a:gd name="T111" fmla="*/ 854076 h 2019300"/>
              <a:gd name="T112" fmla="*/ 1542349 w 2228850"/>
              <a:gd name="T113" fmla="*/ 733822 h 2019300"/>
              <a:gd name="T114" fmla="*/ 1362882 w 2228850"/>
              <a:gd name="T115" fmla="*/ 615157 h 2019300"/>
              <a:gd name="T116" fmla="*/ 1414895 w 2228850"/>
              <a:gd name="T117" fmla="*/ 452835 h 2019300"/>
              <a:gd name="T118" fmla="*/ 1395837 w 2228850"/>
              <a:gd name="T119" fmla="*/ 209947 h 2019300"/>
              <a:gd name="T120" fmla="*/ 1619377 w 2228850"/>
              <a:gd name="T121" fmla="*/ 118269 h 2019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28850" h="2019300">
                <a:moveTo>
                  <a:pt x="788194" y="927497"/>
                </a:moveTo>
                <a:lnTo>
                  <a:pt x="772732" y="927894"/>
                </a:lnTo>
                <a:lnTo>
                  <a:pt x="756875" y="929085"/>
                </a:lnTo>
                <a:lnTo>
                  <a:pt x="741810" y="931069"/>
                </a:lnTo>
                <a:lnTo>
                  <a:pt x="726745" y="933847"/>
                </a:lnTo>
                <a:lnTo>
                  <a:pt x="711680" y="937022"/>
                </a:lnTo>
                <a:lnTo>
                  <a:pt x="697408" y="940991"/>
                </a:lnTo>
                <a:lnTo>
                  <a:pt x="683136" y="945753"/>
                </a:lnTo>
                <a:lnTo>
                  <a:pt x="669260" y="951706"/>
                </a:lnTo>
                <a:lnTo>
                  <a:pt x="655781" y="957660"/>
                </a:lnTo>
                <a:lnTo>
                  <a:pt x="642698" y="964406"/>
                </a:lnTo>
                <a:lnTo>
                  <a:pt x="630012" y="971947"/>
                </a:lnTo>
                <a:lnTo>
                  <a:pt x="617326" y="979488"/>
                </a:lnTo>
                <a:lnTo>
                  <a:pt x="605432" y="988219"/>
                </a:lnTo>
                <a:lnTo>
                  <a:pt x="593936" y="997347"/>
                </a:lnTo>
                <a:lnTo>
                  <a:pt x="583232" y="1006872"/>
                </a:lnTo>
                <a:lnTo>
                  <a:pt x="572131" y="1016794"/>
                </a:lnTo>
                <a:lnTo>
                  <a:pt x="562220" y="1027510"/>
                </a:lnTo>
                <a:lnTo>
                  <a:pt x="552705" y="1038622"/>
                </a:lnTo>
                <a:lnTo>
                  <a:pt x="543587" y="1050132"/>
                </a:lnTo>
                <a:lnTo>
                  <a:pt x="535262" y="1062038"/>
                </a:lnTo>
                <a:lnTo>
                  <a:pt x="526936" y="1074341"/>
                </a:lnTo>
                <a:lnTo>
                  <a:pt x="519800" y="1087438"/>
                </a:lnTo>
                <a:lnTo>
                  <a:pt x="513061" y="1100535"/>
                </a:lnTo>
                <a:lnTo>
                  <a:pt x="507114" y="1114028"/>
                </a:lnTo>
                <a:lnTo>
                  <a:pt x="501564" y="1127522"/>
                </a:lnTo>
                <a:lnTo>
                  <a:pt x="496806" y="1142207"/>
                </a:lnTo>
                <a:lnTo>
                  <a:pt x="492842" y="1156494"/>
                </a:lnTo>
                <a:lnTo>
                  <a:pt x="489274" y="1171178"/>
                </a:lnTo>
                <a:lnTo>
                  <a:pt x="486499" y="1186260"/>
                </a:lnTo>
                <a:lnTo>
                  <a:pt x="484517" y="1201341"/>
                </a:lnTo>
                <a:lnTo>
                  <a:pt x="483327" y="1216819"/>
                </a:lnTo>
                <a:lnTo>
                  <a:pt x="482931" y="1232694"/>
                </a:lnTo>
                <a:lnTo>
                  <a:pt x="483327" y="1248172"/>
                </a:lnTo>
                <a:lnTo>
                  <a:pt x="484517" y="1263650"/>
                </a:lnTo>
                <a:lnTo>
                  <a:pt x="486499" y="1279129"/>
                </a:lnTo>
                <a:lnTo>
                  <a:pt x="489274" y="1294210"/>
                </a:lnTo>
                <a:lnTo>
                  <a:pt x="492842" y="1308894"/>
                </a:lnTo>
                <a:lnTo>
                  <a:pt x="496806" y="1323579"/>
                </a:lnTo>
                <a:lnTo>
                  <a:pt x="501564" y="1337469"/>
                </a:lnTo>
                <a:lnTo>
                  <a:pt x="507114" y="1351360"/>
                </a:lnTo>
                <a:lnTo>
                  <a:pt x="513061" y="1365250"/>
                </a:lnTo>
                <a:lnTo>
                  <a:pt x="519800" y="1377950"/>
                </a:lnTo>
                <a:lnTo>
                  <a:pt x="526936" y="1390650"/>
                </a:lnTo>
                <a:lnTo>
                  <a:pt x="535262" y="1402954"/>
                </a:lnTo>
                <a:lnTo>
                  <a:pt x="543587" y="1415257"/>
                </a:lnTo>
                <a:lnTo>
                  <a:pt x="552705" y="1426766"/>
                </a:lnTo>
                <a:lnTo>
                  <a:pt x="562220" y="1437879"/>
                </a:lnTo>
                <a:lnTo>
                  <a:pt x="572131" y="1448197"/>
                </a:lnTo>
                <a:lnTo>
                  <a:pt x="583232" y="1458516"/>
                </a:lnTo>
                <a:lnTo>
                  <a:pt x="593936" y="1468041"/>
                </a:lnTo>
                <a:lnTo>
                  <a:pt x="605432" y="1477169"/>
                </a:lnTo>
                <a:lnTo>
                  <a:pt x="617326" y="1485504"/>
                </a:lnTo>
                <a:lnTo>
                  <a:pt x="630012" y="1493441"/>
                </a:lnTo>
                <a:lnTo>
                  <a:pt x="642698" y="1500585"/>
                </a:lnTo>
                <a:lnTo>
                  <a:pt x="655781" y="1507729"/>
                </a:lnTo>
                <a:lnTo>
                  <a:pt x="669260" y="1513682"/>
                </a:lnTo>
                <a:lnTo>
                  <a:pt x="683136" y="1519238"/>
                </a:lnTo>
                <a:lnTo>
                  <a:pt x="697408" y="1524001"/>
                </a:lnTo>
                <a:lnTo>
                  <a:pt x="711680" y="1527969"/>
                </a:lnTo>
                <a:lnTo>
                  <a:pt x="726745" y="1531541"/>
                </a:lnTo>
                <a:lnTo>
                  <a:pt x="741810" y="1534319"/>
                </a:lnTo>
                <a:lnTo>
                  <a:pt x="756875" y="1536304"/>
                </a:lnTo>
                <a:lnTo>
                  <a:pt x="772732" y="1537494"/>
                </a:lnTo>
                <a:lnTo>
                  <a:pt x="788194" y="1537891"/>
                </a:lnTo>
                <a:lnTo>
                  <a:pt x="803655" y="1537494"/>
                </a:lnTo>
                <a:lnTo>
                  <a:pt x="819513" y="1536304"/>
                </a:lnTo>
                <a:lnTo>
                  <a:pt x="834578" y="1534319"/>
                </a:lnTo>
                <a:lnTo>
                  <a:pt x="849643" y="1531541"/>
                </a:lnTo>
                <a:lnTo>
                  <a:pt x="864708" y="1527969"/>
                </a:lnTo>
                <a:lnTo>
                  <a:pt x="878980" y="1524001"/>
                </a:lnTo>
                <a:lnTo>
                  <a:pt x="892855" y="1519238"/>
                </a:lnTo>
                <a:lnTo>
                  <a:pt x="907127" y="1513682"/>
                </a:lnTo>
                <a:lnTo>
                  <a:pt x="920606" y="1507729"/>
                </a:lnTo>
                <a:lnTo>
                  <a:pt x="933689" y="1500585"/>
                </a:lnTo>
                <a:lnTo>
                  <a:pt x="946772" y="1493441"/>
                </a:lnTo>
                <a:lnTo>
                  <a:pt x="958665" y="1485504"/>
                </a:lnTo>
                <a:lnTo>
                  <a:pt x="970559" y="1477169"/>
                </a:lnTo>
                <a:lnTo>
                  <a:pt x="982056" y="1468041"/>
                </a:lnTo>
                <a:lnTo>
                  <a:pt x="993552" y="1458516"/>
                </a:lnTo>
                <a:lnTo>
                  <a:pt x="1003860" y="1448197"/>
                </a:lnTo>
                <a:lnTo>
                  <a:pt x="1014168" y="1437879"/>
                </a:lnTo>
                <a:lnTo>
                  <a:pt x="1023682" y="1426766"/>
                </a:lnTo>
                <a:lnTo>
                  <a:pt x="1032404" y="1415257"/>
                </a:lnTo>
                <a:lnTo>
                  <a:pt x="1041522" y="1402954"/>
                </a:lnTo>
                <a:lnTo>
                  <a:pt x="1049055" y="1390650"/>
                </a:lnTo>
                <a:lnTo>
                  <a:pt x="1056587" y="1377950"/>
                </a:lnTo>
                <a:lnTo>
                  <a:pt x="1063327" y="1365250"/>
                </a:lnTo>
                <a:lnTo>
                  <a:pt x="1069273" y="1351360"/>
                </a:lnTo>
                <a:lnTo>
                  <a:pt x="1074824" y="1337469"/>
                </a:lnTo>
                <a:lnTo>
                  <a:pt x="1079581" y="1323579"/>
                </a:lnTo>
                <a:lnTo>
                  <a:pt x="1083942" y="1308894"/>
                </a:lnTo>
                <a:lnTo>
                  <a:pt x="1087510" y="1294210"/>
                </a:lnTo>
                <a:lnTo>
                  <a:pt x="1089889" y="1279129"/>
                </a:lnTo>
                <a:lnTo>
                  <a:pt x="1091871" y="1263650"/>
                </a:lnTo>
                <a:lnTo>
                  <a:pt x="1093060" y="1248172"/>
                </a:lnTo>
                <a:lnTo>
                  <a:pt x="1093457" y="1232694"/>
                </a:lnTo>
                <a:lnTo>
                  <a:pt x="1093060" y="1216819"/>
                </a:lnTo>
                <a:lnTo>
                  <a:pt x="1091871" y="1201341"/>
                </a:lnTo>
                <a:lnTo>
                  <a:pt x="1089889" y="1186260"/>
                </a:lnTo>
                <a:lnTo>
                  <a:pt x="1087510" y="1171178"/>
                </a:lnTo>
                <a:lnTo>
                  <a:pt x="1083942" y="1156494"/>
                </a:lnTo>
                <a:lnTo>
                  <a:pt x="1079581" y="1142207"/>
                </a:lnTo>
                <a:lnTo>
                  <a:pt x="1074824" y="1127522"/>
                </a:lnTo>
                <a:lnTo>
                  <a:pt x="1069273" y="1114028"/>
                </a:lnTo>
                <a:lnTo>
                  <a:pt x="1063327" y="1100535"/>
                </a:lnTo>
                <a:lnTo>
                  <a:pt x="1056587" y="1087438"/>
                </a:lnTo>
                <a:lnTo>
                  <a:pt x="1049055" y="1074341"/>
                </a:lnTo>
                <a:lnTo>
                  <a:pt x="1041522" y="1062038"/>
                </a:lnTo>
                <a:lnTo>
                  <a:pt x="1032404" y="1050132"/>
                </a:lnTo>
                <a:lnTo>
                  <a:pt x="1023682" y="1038622"/>
                </a:lnTo>
                <a:lnTo>
                  <a:pt x="1014168" y="1027510"/>
                </a:lnTo>
                <a:lnTo>
                  <a:pt x="1003860" y="1016794"/>
                </a:lnTo>
                <a:lnTo>
                  <a:pt x="993552" y="1006872"/>
                </a:lnTo>
                <a:lnTo>
                  <a:pt x="982056" y="997347"/>
                </a:lnTo>
                <a:lnTo>
                  <a:pt x="970559" y="988219"/>
                </a:lnTo>
                <a:lnTo>
                  <a:pt x="958665" y="979488"/>
                </a:lnTo>
                <a:lnTo>
                  <a:pt x="946772" y="971947"/>
                </a:lnTo>
                <a:lnTo>
                  <a:pt x="933689" y="964406"/>
                </a:lnTo>
                <a:lnTo>
                  <a:pt x="920606" y="957660"/>
                </a:lnTo>
                <a:lnTo>
                  <a:pt x="907127" y="951706"/>
                </a:lnTo>
                <a:lnTo>
                  <a:pt x="892855" y="945753"/>
                </a:lnTo>
                <a:lnTo>
                  <a:pt x="878980" y="940991"/>
                </a:lnTo>
                <a:lnTo>
                  <a:pt x="864708" y="937022"/>
                </a:lnTo>
                <a:lnTo>
                  <a:pt x="849643" y="933847"/>
                </a:lnTo>
                <a:lnTo>
                  <a:pt x="834578" y="931069"/>
                </a:lnTo>
                <a:lnTo>
                  <a:pt x="819513" y="929085"/>
                </a:lnTo>
                <a:lnTo>
                  <a:pt x="803655" y="927894"/>
                </a:lnTo>
                <a:lnTo>
                  <a:pt x="788194" y="927497"/>
                </a:lnTo>
                <a:close/>
                <a:moveTo>
                  <a:pt x="788194" y="866775"/>
                </a:moveTo>
                <a:lnTo>
                  <a:pt x="806827" y="867569"/>
                </a:lnTo>
                <a:lnTo>
                  <a:pt x="825460" y="868760"/>
                </a:lnTo>
                <a:lnTo>
                  <a:pt x="843696" y="871141"/>
                </a:lnTo>
                <a:lnTo>
                  <a:pt x="861933" y="874316"/>
                </a:lnTo>
                <a:lnTo>
                  <a:pt x="879773" y="878285"/>
                </a:lnTo>
                <a:lnTo>
                  <a:pt x="896820" y="883444"/>
                </a:lnTo>
                <a:lnTo>
                  <a:pt x="913867" y="889000"/>
                </a:lnTo>
                <a:lnTo>
                  <a:pt x="930518" y="895350"/>
                </a:lnTo>
                <a:lnTo>
                  <a:pt x="947168" y="903288"/>
                </a:lnTo>
                <a:lnTo>
                  <a:pt x="962630" y="911225"/>
                </a:lnTo>
                <a:lnTo>
                  <a:pt x="977695" y="919956"/>
                </a:lnTo>
                <a:lnTo>
                  <a:pt x="992760" y="929481"/>
                </a:lnTo>
                <a:lnTo>
                  <a:pt x="1007032" y="939403"/>
                </a:lnTo>
                <a:lnTo>
                  <a:pt x="1020907" y="950516"/>
                </a:lnTo>
                <a:lnTo>
                  <a:pt x="1033990" y="962025"/>
                </a:lnTo>
                <a:lnTo>
                  <a:pt x="1047073" y="973931"/>
                </a:lnTo>
                <a:lnTo>
                  <a:pt x="1058966" y="986631"/>
                </a:lnTo>
                <a:lnTo>
                  <a:pt x="1070463" y="1000125"/>
                </a:lnTo>
                <a:lnTo>
                  <a:pt x="1081167" y="1014016"/>
                </a:lnTo>
                <a:lnTo>
                  <a:pt x="1091871" y="1027906"/>
                </a:lnTo>
                <a:lnTo>
                  <a:pt x="1100989" y="1042988"/>
                </a:lnTo>
                <a:lnTo>
                  <a:pt x="1109711" y="1058466"/>
                </a:lnTo>
                <a:lnTo>
                  <a:pt x="1118036" y="1073944"/>
                </a:lnTo>
                <a:lnTo>
                  <a:pt x="1125172" y="1090613"/>
                </a:lnTo>
                <a:lnTo>
                  <a:pt x="1131912" y="1106885"/>
                </a:lnTo>
                <a:lnTo>
                  <a:pt x="1137859" y="1123950"/>
                </a:lnTo>
                <a:lnTo>
                  <a:pt x="1142616" y="1141413"/>
                </a:lnTo>
                <a:lnTo>
                  <a:pt x="1146580" y="1158875"/>
                </a:lnTo>
                <a:lnTo>
                  <a:pt x="1149752" y="1176735"/>
                </a:lnTo>
                <a:lnTo>
                  <a:pt x="1152131" y="1195388"/>
                </a:lnTo>
                <a:lnTo>
                  <a:pt x="1153716" y="1213644"/>
                </a:lnTo>
                <a:lnTo>
                  <a:pt x="1154113" y="1232694"/>
                </a:lnTo>
                <a:lnTo>
                  <a:pt x="1153716" y="1251347"/>
                </a:lnTo>
                <a:lnTo>
                  <a:pt x="1152131" y="1270000"/>
                </a:lnTo>
                <a:lnTo>
                  <a:pt x="1149752" y="1288257"/>
                </a:lnTo>
                <a:lnTo>
                  <a:pt x="1146580" y="1306116"/>
                </a:lnTo>
                <a:lnTo>
                  <a:pt x="1142616" y="1324372"/>
                </a:lnTo>
                <a:lnTo>
                  <a:pt x="1137859" y="1341438"/>
                </a:lnTo>
                <a:lnTo>
                  <a:pt x="1131912" y="1358107"/>
                </a:lnTo>
                <a:lnTo>
                  <a:pt x="1125172" y="1375172"/>
                </a:lnTo>
                <a:lnTo>
                  <a:pt x="1118036" y="1391047"/>
                </a:lnTo>
                <a:lnTo>
                  <a:pt x="1109711" y="1406922"/>
                </a:lnTo>
                <a:lnTo>
                  <a:pt x="1100989" y="1422401"/>
                </a:lnTo>
                <a:lnTo>
                  <a:pt x="1091871" y="1437085"/>
                </a:lnTo>
                <a:lnTo>
                  <a:pt x="1081167" y="1451372"/>
                </a:lnTo>
                <a:lnTo>
                  <a:pt x="1070463" y="1465660"/>
                </a:lnTo>
                <a:lnTo>
                  <a:pt x="1058966" y="1478757"/>
                </a:lnTo>
                <a:lnTo>
                  <a:pt x="1047073" y="1491060"/>
                </a:lnTo>
                <a:lnTo>
                  <a:pt x="1033990" y="1503760"/>
                </a:lnTo>
                <a:lnTo>
                  <a:pt x="1020907" y="1514872"/>
                </a:lnTo>
                <a:lnTo>
                  <a:pt x="1007032" y="1525588"/>
                </a:lnTo>
                <a:lnTo>
                  <a:pt x="992760" y="1535907"/>
                </a:lnTo>
                <a:lnTo>
                  <a:pt x="977695" y="1545432"/>
                </a:lnTo>
                <a:lnTo>
                  <a:pt x="962630" y="1554560"/>
                </a:lnTo>
                <a:lnTo>
                  <a:pt x="947168" y="1562498"/>
                </a:lnTo>
                <a:lnTo>
                  <a:pt x="930518" y="1569641"/>
                </a:lnTo>
                <a:lnTo>
                  <a:pt x="913867" y="1576388"/>
                </a:lnTo>
                <a:lnTo>
                  <a:pt x="896820" y="1581944"/>
                </a:lnTo>
                <a:lnTo>
                  <a:pt x="879773" y="1586707"/>
                </a:lnTo>
                <a:lnTo>
                  <a:pt x="861933" y="1590676"/>
                </a:lnTo>
                <a:lnTo>
                  <a:pt x="843696" y="1594248"/>
                </a:lnTo>
                <a:lnTo>
                  <a:pt x="825460" y="1596629"/>
                </a:lnTo>
                <a:lnTo>
                  <a:pt x="806827" y="1598216"/>
                </a:lnTo>
                <a:lnTo>
                  <a:pt x="788194" y="1598613"/>
                </a:lnTo>
                <a:lnTo>
                  <a:pt x="769561" y="1598216"/>
                </a:lnTo>
                <a:lnTo>
                  <a:pt x="750531" y="1596629"/>
                </a:lnTo>
                <a:lnTo>
                  <a:pt x="732295" y="1594248"/>
                </a:lnTo>
                <a:lnTo>
                  <a:pt x="714058" y="1590676"/>
                </a:lnTo>
                <a:lnTo>
                  <a:pt x="696615" y="1586707"/>
                </a:lnTo>
                <a:lnTo>
                  <a:pt x="679568" y="1581944"/>
                </a:lnTo>
                <a:lnTo>
                  <a:pt x="662124" y="1576388"/>
                </a:lnTo>
                <a:lnTo>
                  <a:pt x="645870" y="1569641"/>
                </a:lnTo>
                <a:lnTo>
                  <a:pt x="629616" y="1562498"/>
                </a:lnTo>
                <a:lnTo>
                  <a:pt x="613758" y="1554560"/>
                </a:lnTo>
                <a:lnTo>
                  <a:pt x="598296" y="1545432"/>
                </a:lnTo>
                <a:lnTo>
                  <a:pt x="583628" y="1535907"/>
                </a:lnTo>
                <a:lnTo>
                  <a:pt x="568960" y="1525588"/>
                </a:lnTo>
                <a:lnTo>
                  <a:pt x="555480" y="1514872"/>
                </a:lnTo>
                <a:lnTo>
                  <a:pt x="542398" y="1503760"/>
                </a:lnTo>
                <a:lnTo>
                  <a:pt x="529315" y="1491060"/>
                </a:lnTo>
                <a:lnTo>
                  <a:pt x="517025" y="1478757"/>
                </a:lnTo>
                <a:lnTo>
                  <a:pt x="505925" y="1465660"/>
                </a:lnTo>
                <a:lnTo>
                  <a:pt x="494824" y="1451372"/>
                </a:lnTo>
                <a:lnTo>
                  <a:pt x="484517" y="1437085"/>
                </a:lnTo>
                <a:lnTo>
                  <a:pt x="475002" y="1422401"/>
                </a:lnTo>
                <a:lnTo>
                  <a:pt x="466280" y="1406922"/>
                </a:lnTo>
                <a:lnTo>
                  <a:pt x="458351" y="1391047"/>
                </a:lnTo>
                <a:lnTo>
                  <a:pt x="451215" y="1375172"/>
                </a:lnTo>
                <a:lnTo>
                  <a:pt x="444476" y="1358107"/>
                </a:lnTo>
                <a:lnTo>
                  <a:pt x="438529" y="1341438"/>
                </a:lnTo>
                <a:lnTo>
                  <a:pt x="433375" y="1324372"/>
                </a:lnTo>
                <a:lnTo>
                  <a:pt x="429411" y="1306116"/>
                </a:lnTo>
                <a:lnTo>
                  <a:pt x="426239" y="1288257"/>
                </a:lnTo>
                <a:lnTo>
                  <a:pt x="423861" y="1270000"/>
                </a:lnTo>
                <a:lnTo>
                  <a:pt x="422671" y="1251347"/>
                </a:lnTo>
                <a:lnTo>
                  <a:pt x="422275" y="1232694"/>
                </a:lnTo>
                <a:lnTo>
                  <a:pt x="422671" y="1213644"/>
                </a:lnTo>
                <a:lnTo>
                  <a:pt x="423861" y="1195388"/>
                </a:lnTo>
                <a:lnTo>
                  <a:pt x="426239" y="1176735"/>
                </a:lnTo>
                <a:lnTo>
                  <a:pt x="429411" y="1158875"/>
                </a:lnTo>
                <a:lnTo>
                  <a:pt x="433375" y="1141413"/>
                </a:lnTo>
                <a:lnTo>
                  <a:pt x="438529" y="1123950"/>
                </a:lnTo>
                <a:lnTo>
                  <a:pt x="444476" y="1106885"/>
                </a:lnTo>
                <a:lnTo>
                  <a:pt x="451215" y="1090613"/>
                </a:lnTo>
                <a:lnTo>
                  <a:pt x="458351" y="1073944"/>
                </a:lnTo>
                <a:lnTo>
                  <a:pt x="466280" y="1058466"/>
                </a:lnTo>
                <a:lnTo>
                  <a:pt x="475002" y="1042988"/>
                </a:lnTo>
                <a:lnTo>
                  <a:pt x="484517" y="1027906"/>
                </a:lnTo>
                <a:lnTo>
                  <a:pt x="494824" y="1014016"/>
                </a:lnTo>
                <a:lnTo>
                  <a:pt x="505925" y="1000125"/>
                </a:lnTo>
                <a:lnTo>
                  <a:pt x="517025" y="986631"/>
                </a:lnTo>
                <a:lnTo>
                  <a:pt x="529315" y="973931"/>
                </a:lnTo>
                <a:lnTo>
                  <a:pt x="542398" y="962025"/>
                </a:lnTo>
                <a:lnTo>
                  <a:pt x="555480" y="950516"/>
                </a:lnTo>
                <a:lnTo>
                  <a:pt x="568960" y="939403"/>
                </a:lnTo>
                <a:lnTo>
                  <a:pt x="583628" y="929481"/>
                </a:lnTo>
                <a:lnTo>
                  <a:pt x="598296" y="919956"/>
                </a:lnTo>
                <a:lnTo>
                  <a:pt x="613758" y="911225"/>
                </a:lnTo>
                <a:lnTo>
                  <a:pt x="629616" y="903288"/>
                </a:lnTo>
                <a:lnTo>
                  <a:pt x="645870" y="895350"/>
                </a:lnTo>
                <a:lnTo>
                  <a:pt x="662124" y="889000"/>
                </a:lnTo>
                <a:lnTo>
                  <a:pt x="679568" y="883444"/>
                </a:lnTo>
                <a:lnTo>
                  <a:pt x="696615" y="878285"/>
                </a:lnTo>
                <a:lnTo>
                  <a:pt x="714058" y="874316"/>
                </a:lnTo>
                <a:lnTo>
                  <a:pt x="732295" y="871141"/>
                </a:lnTo>
                <a:lnTo>
                  <a:pt x="750531" y="868760"/>
                </a:lnTo>
                <a:lnTo>
                  <a:pt x="769561" y="867569"/>
                </a:lnTo>
                <a:lnTo>
                  <a:pt x="788194" y="866775"/>
                </a:lnTo>
                <a:close/>
                <a:moveTo>
                  <a:pt x="781447" y="832045"/>
                </a:moveTo>
                <a:lnTo>
                  <a:pt x="771525" y="832443"/>
                </a:lnTo>
                <a:lnTo>
                  <a:pt x="761603" y="832840"/>
                </a:lnTo>
                <a:lnTo>
                  <a:pt x="751284" y="833634"/>
                </a:lnTo>
                <a:lnTo>
                  <a:pt x="741363" y="834428"/>
                </a:lnTo>
                <a:lnTo>
                  <a:pt x="731838" y="836016"/>
                </a:lnTo>
                <a:lnTo>
                  <a:pt x="721916" y="837207"/>
                </a:lnTo>
                <a:lnTo>
                  <a:pt x="711994" y="839193"/>
                </a:lnTo>
                <a:lnTo>
                  <a:pt x="702469" y="841178"/>
                </a:lnTo>
                <a:lnTo>
                  <a:pt x="692944" y="843164"/>
                </a:lnTo>
                <a:lnTo>
                  <a:pt x="683419" y="845546"/>
                </a:lnTo>
                <a:lnTo>
                  <a:pt x="674291" y="848326"/>
                </a:lnTo>
                <a:lnTo>
                  <a:pt x="655637" y="854282"/>
                </a:lnTo>
                <a:lnTo>
                  <a:pt x="637381" y="861429"/>
                </a:lnTo>
                <a:lnTo>
                  <a:pt x="619522" y="868973"/>
                </a:lnTo>
                <a:lnTo>
                  <a:pt x="602456" y="877709"/>
                </a:lnTo>
                <a:lnTo>
                  <a:pt x="585787" y="886842"/>
                </a:lnTo>
                <a:lnTo>
                  <a:pt x="569119" y="896769"/>
                </a:lnTo>
                <a:lnTo>
                  <a:pt x="553641" y="908284"/>
                </a:lnTo>
                <a:lnTo>
                  <a:pt x="538162" y="919799"/>
                </a:lnTo>
                <a:lnTo>
                  <a:pt x="523478" y="931711"/>
                </a:lnTo>
                <a:lnTo>
                  <a:pt x="509587" y="944815"/>
                </a:lnTo>
                <a:lnTo>
                  <a:pt x="496094" y="958712"/>
                </a:lnTo>
                <a:lnTo>
                  <a:pt x="482997" y="973007"/>
                </a:lnTo>
                <a:lnTo>
                  <a:pt x="470694" y="987699"/>
                </a:lnTo>
                <a:lnTo>
                  <a:pt x="459581" y="1003582"/>
                </a:lnTo>
                <a:lnTo>
                  <a:pt x="448866" y="1019465"/>
                </a:lnTo>
                <a:lnTo>
                  <a:pt x="438547" y="1036142"/>
                </a:lnTo>
                <a:lnTo>
                  <a:pt x="434181" y="1045275"/>
                </a:lnTo>
                <a:lnTo>
                  <a:pt x="429816" y="1053613"/>
                </a:lnTo>
                <a:lnTo>
                  <a:pt x="425450" y="1062349"/>
                </a:lnTo>
                <a:lnTo>
                  <a:pt x="421481" y="1071482"/>
                </a:lnTo>
                <a:lnTo>
                  <a:pt x="417512" y="1080217"/>
                </a:lnTo>
                <a:lnTo>
                  <a:pt x="413941" y="1089747"/>
                </a:lnTo>
                <a:lnTo>
                  <a:pt x="410766" y="1098880"/>
                </a:lnTo>
                <a:lnTo>
                  <a:pt x="407591" y="1108410"/>
                </a:lnTo>
                <a:lnTo>
                  <a:pt x="404416" y="1117940"/>
                </a:lnTo>
                <a:lnTo>
                  <a:pt x="402034" y="1127469"/>
                </a:lnTo>
                <a:lnTo>
                  <a:pt x="399256" y="1137396"/>
                </a:lnTo>
                <a:lnTo>
                  <a:pt x="397272" y="1147323"/>
                </a:lnTo>
                <a:lnTo>
                  <a:pt x="395287" y="1157250"/>
                </a:lnTo>
                <a:lnTo>
                  <a:pt x="392906" y="1167177"/>
                </a:lnTo>
                <a:lnTo>
                  <a:pt x="391319" y="1177104"/>
                </a:lnTo>
                <a:lnTo>
                  <a:pt x="390128" y="1187825"/>
                </a:lnTo>
                <a:lnTo>
                  <a:pt x="389334" y="1197752"/>
                </a:lnTo>
                <a:lnTo>
                  <a:pt x="388541" y="1208076"/>
                </a:lnTo>
                <a:lnTo>
                  <a:pt x="388144" y="1218003"/>
                </a:lnTo>
                <a:lnTo>
                  <a:pt x="387747" y="1228724"/>
                </a:lnTo>
                <a:lnTo>
                  <a:pt x="387747" y="1238650"/>
                </a:lnTo>
                <a:lnTo>
                  <a:pt x="388144" y="1248577"/>
                </a:lnTo>
                <a:lnTo>
                  <a:pt x="388541" y="1258504"/>
                </a:lnTo>
                <a:lnTo>
                  <a:pt x="389334" y="1268431"/>
                </a:lnTo>
                <a:lnTo>
                  <a:pt x="390525" y="1278755"/>
                </a:lnTo>
                <a:lnTo>
                  <a:pt x="391716" y="1288285"/>
                </a:lnTo>
                <a:lnTo>
                  <a:pt x="393303" y="1297815"/>
                </a:lnTo>
                <a:lnTo>
                  <a:pt x="395287" y="1307742"/>
                </a:lnTo>
                <a:lnTo>
                  <a:pt x="397272" y="1317668"/>
                </a:lnTo>
                <a:lnTo>
                  <a:pt x="399653" y="1326801"/>
                </a:lnTo>
                <a:lnTo>
                  <a:pt x="402034" y="1336331"/>
                </a:lnTo>
                <a:lnTo>
                  <a:pt x="404416" y="1345464"/>
                </a:lnTo>
                <a:lnTo>
                  <a:pt x="410369" y="1364523"/>
                </a:lnTo>
                <a:lnTo>
                  <a:pt x="417512" y="1382392"/>
                </a:lnTo>
                <a:lnTo>
                  <a:pt x="425053" y="1399863"/>
                </a:lnTo>
                <a:lnTo>
                  <a:pt x="433387" y="1417334"/>
                </a:lnTo>
                <a:lnTo>
                  <a:pt x="443309" y="1434011"/>
                </a:lnTo>
                <a:lnTo>
                  <a:pt x="453231" y="1450291"/>
                </a:lnTo>
                <a:lnTo>
                  <a:pt x="463947" y="1466174"/>
                </a:lnTo>
                <a:lnTo>
                  <a:pt x="475456" y="1481660"/>
                </a:lnTo>
                <a:lnTo>
                  <a:pt x="488156" y="1495955"/>
                </a:lnTo>
                <a:lnTo>
                  <a:pt x="501253" y="1510250"/>
                </a:lnTo>
                <a:lnTo>
                  <a:pt x="514747" y="1523750"/>
                </a:lnTo>
                <a:lnTo>
                  <a:pt x="529034" y="1536457"/>
                </a:lnTo>
                <a:lnTo>
                  <a:pt x="544116" y="1548766"/>
                </a:lnTo>
                <a:lnTo>
                  <a:pt x="559594" y="1560281"/>
                </a:lnTo>
                <a:lnTo>
                  <a:pt x="575469" y="1571002"/>
                </a:lnTo>
                <a:lnTo>
                  <a:pt x="592534" y="1580532"/>
                </a:lnTo>
                <a:lnTo>
                  <a:pt x="601266" y="1585297"/>
                </a:lnTo>
                <a:lnTo>
                  <a:pt x="609600" y="1589665"/>
                </a:lnTo>
                <a:lnTo>
                  <a:pt x="618331" y="1594430"/>
                </a:lnTo>
                <a:lnTo>
                  <a:pt x="627856" y="1598401"/>
                </a:lnTo>
                <a:lnTo>
                  <a:pt x="636587" y="1601974"/>
                </a:lnTo>
                <a:lnTo>
                  <a:pt x="645716" y="1605548"/>
                </a:lnTo>
                <a:lnTo>
                  <a:pt x="655241" y="1609122"/>
                </a:lnTo>
                <a:lnTo>
                  <a:pt x="664369" y="1612298"/>
                </a:lnTo>
                <a:lnTo>
                  <a:pt x="674291" y="1615078"/>
                </a:lnTo>
                <a:lnTo>
                  <a:pt x="683816" y="1617857"/>
                </a:lnTo>
                <a:lnTo>
                  <a:pt x="693738" y="1620240"/>
                </a:lnTo>
                <a:lnTo>
                  <a:pt x="703263" y="1622622"/>
                </a:lnTo>
                <a:lnTo>
                  <a:pt x="713184" y="1624607"/>
                </a:lnTo>
                <a:lnTo>
                  <a:pt x="723503" y="1626196"/>
                </a:lnTo>
                <a:lnTo>
                  <a:pt x="733822" y="1627784"/>
                </a:lnTo>
                <a:lnTo>
                  <a:pt x="743744" y="1628975"/>
                </a:lnTo>
                <a:lnTo>
                  <a:pt x="754063" y="1630167"/>
                </a:lnTo>
                <a:lnTo>
                  <a:pt x="764778" y="1630961"/>
                </a:lnTo>
                <a:lnTo>
                  <a:pt x="774700" y="1631358"/>
                </a:lnTo>
                <a:lnTo>
                  <a:pt x="784622" y="1631755"/>
                </a:lnTo>
                <a:lnTo>
                  <a:pt x="794941" y="1631755"/>
                </a:lnTo>
                <a:lnTo>
                  <a:pt x="804863" y="1631358"/>
                </a:lnTo>
                <a:lnTo>
                  <a:pt x="815181" y="1630564"/>
                </a:lnTo>
                <a:lnTo>
                  <a:pt x="825103" y="1630167"/>
                </a:lnTo>
                <a:lnTo>
                  <a:pt x="834628" y="1628975"/>
                </a:lnTo>
                <a:lnTo>
                  <a:pt x="844550" y="1627784"/>
                </a:lnTo>
                <a:lnTo>
                  <a:pt x="854472" y="1626196"/>
                </a:lnTo>
                <a:lnTo>
                  <a:pt x="864394" y="1624607"/>
                </a:lnTo>
                <a:lnTo>
                  <a:pt x="873919" y="1622622"/>
                </a:lnTo>
                <a:lnTo>
                  <a:pt x="883444" y="1620240"/>
                </a:lnTo>
                <a:lnTo>
                  <a:pt x="892572" y="1617857"/>
                </a:lnTo>
                <a:lnTo>
                  <a:pt x="902494" y="1615078"/>
                </a:lnTo>
                <a:lnTo>
                  <a:pt x="920750" y="1609122"/>
                </a:lnTo>
                <a:lnTo>
                  <a:pt x="938609" y="1602371"/>
                </a:lnTo>
                <a:lnTo>
                  <a:pt x="956469" y="1594827"/>
                </a:lnTo>
                <a:lnTo>
                  <a:pt x="973931" y="1586091"/>
                </a:lnTo>
                <a:lnTo>
                  <a:pt x="990600" y="1576561"/>
                </a:lnTo>
                <a:lnTo>
                  <a:pt x="1006872" y="1566635"/>
                </a:lnTo>
                <a:lnTo>
                  <a:pt x="1022747" y="1555914"/>
                </a:lnTo>
                <a:lnTo>
                  <a:pt x="1038225" y="1544001"/>
                </a:lnTo>
                <a:lnTo>
                  <a:pt x="1052910" y="1531692"/>
                </a:lnTo>
                <a:lnTo>
                  <a:pt x="1066800" y="1518588"/>
                </a:lnTo>
                <a:lnTo>
                  <a:pt x="1080294" y="1505088"/>
                </a:lnTo>
                <a:lnTo>
                  <a:pt x="1093391" y="1490396"/>
                </a:lnTo>
                <a:lnTo>
                  <a:pt x="1105297" y="1475704"/>
                </a:lnTo>
                <a:lnTo>
                  <a:pt x="1116806" y="1460218"/>
                </a:lnTo>
                <a:lnTo>
                  <a:pt x="1127125" y="1443938"/>
                </a:lnTo>
                <a:lnTo>
                  <a:pt x="1137444" y="1427261"/>
                </a:lnTo>
                <a:lnTo>
                  <a:pt x="1142206" y="1418923"/>
                </a:lnTo>
                <a:lnTo>
                  <a:pt x="1146572" y="1410187"/>
                </a:lnTo>
                <a:lnTo>
                  <a:pt x="1150938" y="1401054"/>
                </a:lnTo>
                <a:lnTo>
                  <a:pt x="1154906" y="1392319"/>
                </a:lnTo>
                <a:lnTo>
                  <a:pt x="1158478" y="1383186"/>
                </a:lnTo>
                <a:lnTo>
                  <a:pt x="1162050" y="1374053"/>
                </a:lnTo>
                <a:lnTo>
                  <a:pt x="1165622" y="1364920"/>
                </a:lnTo>
                <a:lnTo>
                  <a:pt x="1168797" y="1354993"/>
                </a:lnTo>
                <a:lnTo>
                  <a:pt x="1171575" y="1345861"/>
                </a:lnTo>
                <a:lnTo>
                  <a:pt x="1174353" y="1335934"/>
                </a:lnTo>
                <a:lnTo>
                  <a:pt x="1177131" y="1326404"/>
                </a:lnTo>
                <a:lnTo>
                  <a:pt x="1179513" y="1316874"/>
                </a:lnTo>
                <a:lnTo>
                  <a:pt x="1181497" y="1306550"/>
                </a:lnTo>
                <a:lnTo>
                  <a:pt x="1183085" y="1296623"/>
                </a:lnTo>
                <a:lnTo>
                  <a:pt x="1184672" y="1286299"/>
                </a:lnTo>
                <a:lnTo>
                  <a:pt x="1185863" y="1276373"/>
                </a:lnTo>
                <a:lnTo>
                  <a:pt x="1187053" y="1265652"/>
                </a:lnTo>
                <a:lnTo>
                  <a:pt x="1187847" y="1255328"/>
                </a:lnTo>
                <a:lnTo>
                  <a:pt x="1188244" y="1245401"/>
                </a:lnTo>
                <a:lnTo>
                  <a:pt x="1188641" y="1235474"/>
                </a:lnTo>
                <a:lnTo>
                  <a:pt x="1188641" y="1225150"/>
                </a:lnTo>
                <a:lnTo>
                  <a:pt x="1188244" y="1214826"/>
                </a:lnTo>
                <a:lnTo>
                  <a:pt x="1187847" y="1204899"/>
                </a:lnTo>
                <a:lnTo>
                  <a:pt x="1187053" y="1194972"/>
                </a:lnTo>
                <a:lnTo>
                  <a:pt x="1185863" y="1185442"/>
                </a:lnTo>
                <a:lnTo>
                  <a:pt x="1184672" y="1175118"/>
                </a:lnTo>
                <a:lnTo>
                  <a:pt x="1183085" y="1165589"/>
                </a:lnTo>
                <a:lnTo>
                  <a:pt x="1181497" y="1156059"/>
                </a:lnTo>
                <a:lnTo>
                  <a:pt x="1179513" y="1146529"/>
                </a:lnTo>
                <a:lnTo>
                  <a:pt x="1177131" y="1136999"/>
                </a:lnTo>
                <a:lnTo>
                  <a:pt x="1174353" y="1127072"/>
                </a:lnTo>
                <a:lnTo>
                  <a:pt x="1171575" y="1117940"/>
                </a:lnTo>
                <a:lnTo>
                  <a:pt x="1165622" y="1099674"/>
                </a:lnTo>
                <a:lnTo>
                  <a:pt x="1158875" y="1081012"/>
                </a:lnTo>
                <a:lnTo>
                  <a:pt x="1151335" y="1063540"/>
                </a:lnTo>
                <a:lnTo>
                  <a:pt x="1143000" y="1046466"/>
                </a:lnTo>
                <a:lnTo>
                  <a:pt x="1133475" y="1029392"/>
                </a:lnTo>
                <a:lnTo>
                  <a:pt x="1123156" y="1013112"/>
                </a:lnTo>
                <a:lnTo>
                  <a:pt x="1112441" y="997626"/>
                </a:lnTo>
                <a:lnTo>
                  <a:pt x="1100931" y="982140"/>
                </a:lnTo>
                <a:lnTo>
                  <a:pt x="1088628" y="967448"/>
                </a:lnTo>
                <a:lnTo>
                  <a:pt x="1075135" y="953550"/>
                </a:lnTo>
                <a:lnTo>
                  <a:pt x="1061641" y="939653"/>
                </a:lnTo>
                <a:lnTo>
                  <a:pt x="1047353" y="926946"/>
                </a:lnTo>
                <a:lnTo>
                  <a:pt x="1032272" y="915034"/>
                </a:lnTo>
                <a:lnTo>
                  <a:pt x="1016794" y="903519"/>
                </a:lnTo>
                <a:lnTo>
                  <a:pt x="1000522" y="892798"/>
                </a:lnTo>
                <a:lnTo>
                  <a:pt x="983456" y="882871"/>
                </a:lnTo>
                <a:lnTo>
                  <a:pt x="975122" y="878106"/>
                </a:lnTo>
                <a:lnTo>
                  <a:pt x="966391" y="873738"/>
                </a:lnTo>
                <a:lnTo>
                  <a:pt x="957659" y="869371"/>
                </a:lnTo>
                <a:lnTo>
                  <a:pt x="948928" y="865400"/>
                </a:lnTo>
                <a:lnTo>
                  <a:pt x="939403" y="861826"/>
                </a:lnTo>
                <a:lnTo>
                  <a:pt x="930275" y="858252"/>
                </a:lnTo>
                <a:lnTo>
                  <a:pt x="921147" y="854282"/>
                </a:lnTo>
                <a:lnTo>
                  <a:pt x="911622" y="851105"/>
                </a:lnTo>
                <a:lnTo>
                  <a:pt x="902494" y="848326"/>
                </a:lnTo>
                <a:lnTo>
                  <a:pt x="892175" y="845546"/>
                </a:lnTo>
                <a:lnTo>
                  <a:pt x="882650" y="843164"/>
                </a:lnTo>
                <a:lnTo>
                  <a:pt x="872728" y="840781"/>
                </a:lnTo>
                <a:lnTo>
                  <a:pt x="863203" y="838796"/>
                </a:lnTo>
                <a:lnTo>
                  <a:pt x="852488" y="837207"/>
                </a:lnTo>
                <a:lnTo>
                  <a:pt x="842566" y="835619"/>
                </a:lnTo>
                <a:lnTo>
                  <a:pt x="832247" y="834428"/>
                </a:lnTo>
                <a:lnTo>
                  <a:pt x="822325" y="833237"/>
                </a:lnTo>
                <a:lnTo>
                  <a:pt x="812006" y="832840"/>
                </a:lnTo>
                <a:lnTo>
                  <a:pt x="801688" y="832045"/>
                </a:lnTo>
                <a:lnTo>
                  <a:pt x="791369" y="832045"/>
                </a:lnTo>
                <a:lnTo>
                  <a:pt x="781447" y="832045"/>
                </a:lnTo>
                <a:close/>
                <a:moveTo>
                  <a:pt x="802481" y="444500"/>
                </a:moveTo>
                <a:lnTo>
                  <a:pt x="823913" y="445294"/>
                </a:lnTo>
                <a:lnTo>
                  <a:pt x="844947" y="446486"/>
                </a:lnTo>
                <a:lnTo>
                  <a:pt x="866775" y="448471"/>
                </a:lnTo>
                <a:lnTo>
                  <a:pt x="887413" y="450853"/>
                </a:lnTo>
                <a:lnTo>
                  <a:pt x="908844" y="453633"/>
                </a:lnTo>
                <a:lnTo>
                  <a:pt x="929878" y="457207"/>
                </a:lnTo>
                <a:lnTo>
                  <a:pt x="950913" y="461177"/>
                </a:lnTo>
                <a:lnTo>
                  <a:pt x="971550" y="465545"/>
                </a:lnTo>
                <a:lnTo>
                  <a:pt x="977106" y="467530"/>
                </a:lnTo>
                <a:lnTo>
                  <a:pt x="981869" y="470310"/>
                </a:lnTo>
                <a:lnTo>
                  <a:pt x="985838" y="473487"/>
                </a:lnTo>
                <a:lnTo>
                  <a:pt x="989013" y="477060"/>
                </a:lnTo>
                <a:lnTo>
                  <a:pt x="991791" y="481428"/>
                </a:lnTo>
                <a:lnTo>
                  <a:pt x="992981" y="483413"/>
                </a:lnTo>
                <a:lnTo>
                  <a:pt x="993378" y="485796"/>
                </a:lnTo>
                <a:lnTo>
                  <a:pt x="993775" y="488575"/>
                </a:lnTo>
                <a:lnTo>
                  <a:pt x="993775" y="490561"/>
                </a:lnTo>
                <a:lnTo>
                  <a:pt x="993775" y="492943"/>
                </a:lnTo>
                <a:lnTo>
                  <a:pt x="993378" y="495326"/>
                </a:lnTo>
                <a:lnTo>
                  <a:pt x="989409" y="520341"/>
                </a:lnTo>
                <a:lnTo>
                  <a:pt x="985838" y="546151"/>
                </a:lnTo>
                <a:lnTo>
                  <a:pt x="978297" y="596580"/>
                </a:lnTo>
                <a:lnTo>
                  <a:pt x="977503" y="600948"/>
                </a:lnTo>
                <a:lnTo>
                  <a:pt x="977106" y="605316"/>
                </a:lnTo>
                <a:lnTo>
                  <a:pt x="977900" y="609683"/>
                </a:lnTo>
                <a:lnTo>
                  <a:pt x="979488" y="613654"/>
                </a:lnTo>
                <a:lnTo>
                  <a:pt x="981472" y="617625"/>
                </a:lnTo>
                <a:lnTo>
                  <a:pt x="983853" y="620801"/>
                </a:lnTo>
                <a:lnTo>
                  <a:pt x="987028" y="623581"/>
                </a:lnTo>
                <a:lnTo>
                  <a:pt x="990600" y="626361"/>
                </a:lnTo>
                <a:lnTo>
                  <a:pt x="1005681" y="631920"/>
                </a:lnTo>
                <a:lnTo>
                  <a:pt x="1020366" y="637479"/>
                </a:lnTo>
                <a:lnTo>
                  <a:pt x="1034653" y="643435"/>
                </a:lnTo>
                <a:lnTo>
                  <a:pt x="1049338" y="649391"/>
                </a:lnTo>
                <a:lnTo>
                  <a:pt x="1063625" y="656141"/>
                </a:lnTo>
                <a:lnTo>
                  <a:pt x="1077516" y="662891"/>
                </a:lnTo>
                <a:lnTo>
                  <a:pt x="1091803" y="670039"/>
                </a:lnTo>
                <a:lnTo>
                  <a:pt x="1105297" y="677583"/>
                </a:lnTo>
                <a:lnTo>
                  <a:pt x="1118791" y="685525"/>
                </a:lnTo>
                <a:lnTo>
                  <a:pt x="1132285" y="693863"/>
                </a:lnTo>
                <a:lnTo>
                  <a:pt x="1144985" y="702599"/>
                </a:lnTo>
                <a:lnTo>
                  <a:pt x="1157685" y="711335"/>
                </a:lnTo>
                <a:lnTo>
                  <a:pt x="1170385" y="720864"/>
                </a:lnTo>
                <a:lnTo>
                  <a:pt x="1183085" y="730394"/>
                </a:lnTo>
                <a:lnTo>
                  <a:pt x="1195388" y="739924"/>
                </a:lnTo>
                <a:lnTo>
                  <a:pt x="1207294" y="749851"/>
                </a:lnTo>
                <a:lnTo>
                  <a:pt x="1211263" y="751836"/>
                </a:lnTo>
                <a:lnTo>
                  <a:pt x="1215231" y="753028"/>
                </a:lnTo>
                <a:lnTo>
                  <a:pt x="1219597" y="753425"/>
                </a:lnTo>
                <a:lnTo>
                  <a:pt x="1224360" y="753425"/>
                </a:lnTo>
                <a:lnTo>
                  <a:pt x="1228328" y="752630"/>
                </a:lnTo>
                <a:lnTo>
                  <a:pt x="1232297" y="751042"/>
                </a:lnTo>
                <a:lnTo>
                  <a:pt x="1236266" y="748660"/>
                </a:lnTo>
                <a:lnTo>
                  <a:pt x="1239441" y="745880"/>
                </a:lnTo>
                <a:lnTo>
                  <a:pt x="1320006" y="681554"/>
                </a:lnTo>
                <a:lnTo>
                  <a:pt x="1321594" y="679966"/>
                </a:lnTo>
                <a:lnTo>
                  <a:pt x="1323181" y="678774"/>
                </a:lnTo>
                <a:lnTo>
                  <a:pt x="1325166" y="677583"/>
                </a:lnTo>
                <a:lnTo>
                  <a:pt x="1327547" y="676789"/>
                </a:lnTo>
                <a:lnTo>
                  <a:pt x="1329531" y="676392"/>
                </a:lnTo>
                <a:lnTo>
                  <a:pt x="1331913" y="675995"/>
                </a:lnTo>
                <a:lnTo>
                  <a:pt x="1336675" y="675995"/>
                </a:lnTo>
                <a:lnTo>
                  <a:pt x="1341835" y="676789"/>
                </a:lnTo>
                <a:lnTo>
                  <a:pt x="1346597" y="678774"/>
                </a:lnTo>
                <a:lnTo>
                  <a:pt x="1351360" y="681554"/>
                </a:lnTo>
                <a:lnTo>
                  <a:pt x="1355725" y="685128"/>
                </a:lnTo>
                <a:lnTo>
                  <a:pt x="1370410" y="700614"/>
                </a:lnTo>
                <a:lnTo>
                  <a:pt x="1384300" y="716497"/>
                </a:lnTo>
                <a:lnTo>
                  <a:pt x="1397794" y="733174"/>
                </a:lnTo>
                <a:lnTo>
                  <a:pt x="1411685" y="749454"/>
                </a:lnTo>
                <a:lnTo>
                  <a:pt x="1424385" y="766925"/>
                </a:lnTo>
                <a:lnTo>
                  <a:pt x="1436688" y="783999"/>
                </a:lnTo>
                <a:lnTo>
                  <a:pt x="1448594" y="801471"/>
                </a:lnTo>
                <a:lnTo>
                  <a:pt x="1460103" y="819736"/>
                </a:lnTo>
                <a:lnTo>
                  <a:pt x="1462485" y="824898"/>
                </a:lnTo>
                <a:lnTo>
                  <a:pt x="1464072" y="830060"/>
                </a:lnTo>
                <a:lnTo>
                  <a:pt x="1464866" y="835619"/>
                </a:lnTo>
                <a:lnTo>
                  <a:pt x="1464469" y="840384"/>
                </a:lnTo>
                <a:lnTo>
                  <a:pt x="1463278" y="845149"/>
                </a:lnTo>
                <a:lnTo>
                  <a:pt x="1462485" y="847134"/>
                </a:lnTo>
                <a:lnTo>
                  <a:pt x="1461294" y="849120"/>
                </a:lnTo>
                <a:lnTo>
                  <a:pt x="1460103" y="851105"/>
                </a:lnTo>
                <a:lnTo>
                  <a:pt x="1458516" y="852693"/>
                </a:lnTo>
                <a:lnTo>
                  <a:pt x="1456532" y="853885"/>
                </a:lnTo>
                <a:lnTo>
                  <a:pt x="1454944" y="855076"/>
                </a:lnTo>
                <a:lnTo>
                  <a:pt x="1434307" y="871356"/>
                </a:lnTo>
                <a:lnTo>
                  <a:pt x="1413669" y="886445"/>
                </a:lnTo>
                <a:lnTo>
                  <a:pt x="1393032" y="901931"/>
                </a:lnTo>
                <a:lnTo>
                  <a:pt x="1372394" y="917020"/>
                </a:lnTo>
                <a:lnTo>
                  <a:pt x="1368822" y="919402"/>
                </a:lnTo>
                <a:lnTo>
                  <a:pt x="1365647" y="922579"/>
                </a:lnTo>
                <a:lnTo>
                  <a:pt x="1362869" y="925755"/>
                </a:lnTo>
                <a:lnTo>
                  <a:pt x="1361281" y="929726"/>
                </a:lnTo>
                <a:lnTo>
                  <a:pt x="1360091" y="933697"/>
                </a:lnTo>
                <a:lnTo>
                  <a:pt x="1359297" y="938065"/>
                </a:lnTo>
                <a:lnTo>
                  <a:pt x="1359694" y="942432"/>
                </a:lnTo>
                <a:lnTo>
                  <a:pt x="1360488" y="946800"/>
                </a:lnTo>
                <a:lnTo>
                  <a:pt x="1366838" y="961492"/>
                </a:lnTo>
                <a:lnTo>
                  <a:pt x="1373188" y="975390"/>
                </a:lnTo>
                <a:lnTo>
                  <a:pt x="1379141" y="989684"/>
                </a:lnTo>
                <a:lnTo>
                  <a:pt x="1384697" y="1004773"/>
                </a:lnTo>
                <a:lnTo>
                  <a:pt x="1390253" y="1019068"/>
                </a:lnTo>
                <a:lnTo>
                  <a:pt x="1395413" y="1033760"/>
                </a:lnTo>
                <a:lnTo>
                  <a:pt x="1400175" y="1048849"/>
                </a:lnTo>
                <a:lnTo>
                  <a:pt x="1404938" y="1063937"/>
                </a:lnTo>
                <a:lnTo>
                  <a:pt x="1408510" y="1079026"/>
                </a:lnTo>
                <a:lnTo>
                  <a:pt x="1412082" y="1094512"/>
                </a:lnTo>
                <a:lnTo>
                  <a:pt x="1415257" y="1109601"/>
                </a:lnTo>
                <a:lnTo>
                  <a:pt x="1418035" y="1125087"/>
                </a:lnTo>
                <a:lnTo>
                  <a:pt x="1420416" y="1140573"/>
                </a:lnTo>
                <a:lnTo>
                  <a:pt x="1422400" y="1156059"/>
                </a:lnTo>
                <a:lnTo>
                  <a:pt x="1424385" y="1171545"/>
                </a:lnTo>
                <a:lnTo>
                  <a:pt x="1425575" y="1187428"/>
                </a:lnTo>
                <a:lnTo>
                  <a:pt x="1427163" y="1191398"/>
                </a:lnTo>
                <a:lnTo>
                  <a:pt x="1429147" y="1195369"/>
                </a:lnTo>
                <a:lnTo>
                  <a:pt x="1431925" y="1198546"/>
                </a:lnTo>
                <a:lnTo>
                  <a:pt x="1435100" y="1201722"/>
                </a:lnTo>
                <a:lnTo>
                  <a:pt x="1438672" y="1204105"/>
                </a:lnTo>
                <a:lnTo>
                  <a:pt x="1442641" y="1205693"/>
                </a:lnTo>
                <a:lnTo>
                  <a:pt x="1446610" y="1206884"/>
                </a:lnTo>
                <a:lnTo>
                  <a:pt x="1451769" y="1206884"/>
                </a:lnTo>
                <a:lnTo>
                  <a:pt x="1476772" y="1209267"/>
                </a:lnTo>
                <a:lnTo>
                  <a:pt x="1502569" y="1212046"/>
                </a:lnTo>
                <a:lnTo>
                  <a:pt x="1527969" y="1214826"/>
                </a:lnTo>
                <a:lnTo>
                  <a:pt x="1553766" y="1218003"/>
                </a:lnTo>
                <a:lnTo>
                  <a:pt x="1555750" y="1218003"/>
                </a:lnTo>
                <a:lnTo>
                  <a:pt x="1558132" y="1218400"/>
                </a:lnTo>
                <a:lnTo>
                  <a:pt x="1560116" y="1219194"/>
                </a:lnTo>
                <a:lnTo>
                  <a:pt x="1562497" y="1219988"/>
                </a:lnTo>
                <a:lnTo>
                  <a:pt x="1564482" y="1221179"/>
                </a:lnTo>
                <a:lnTo>
                  <a:pt x="1566069" y="1222767"/>
                </a:lnTo>
                <a:lnTo>
                  <a:pt x="1569641" y="1226341"/>
                </a:lnTo>
                <a:lnTo>
                  <a:pt x="1572419" y="1230709"/>
                </a:lnTo>
                <a:lnTo>
                  <a:pt x="1574404" y="1235474"/>
                </a:lnTo>
                <a:lnTo>
                  <a:pt x="1575991" y="1240636"/>
                </a:lnTo>
                <a:lnTo>
                  <a:pt x="1576388" y="1246195"/>
                </a:lnTo>
                <a:lnTo>
                  <a:pt x="1575594" y="1267240"/>
                </a:lnTo>
                <a:lnTo>
                  <a:pt x="1574404" y="1289079"/>
                </a:lnTo>
                <a:lnTo>
                  <a:pt x="1572419" y="1310124"/>
                </a:lnTo>
                <a:lnTo>
                  <a:pt x="1570038" y="1331169"/>
                </a:lnTo>
                <a:lnTo>
                  <a:pt x="1567260" y="1352214"/>
                </a:lnTo>
                <a:lnTo>
                  <a:pt x="1563688" y="1373656"/>
                </a:lnTo>
                <a:lnTo>
                  <a:pt x="1559719" y="1394304"/>
                </a:lnTo>
                <a:lnTo>
                  <a:pt x="1555353" y="1415349"/>
                </a:lnTo>
                <a:lnTo>
                  <a:pt x="1553369" y="1420511"/>
                </a:lnTo>
                <a:lnTo>
                  <a:pt x="1550591" y="1425276"/>
                </a:lnTo>
                <a:lnTo>
                  <a:pt x="1547416" y="1429644"/>
                </a:lnTo>
                <a:lnTo>
                  <a:pt x="1543447" y="1432820"/>
                </a:lnTo>
                <a:lnTo>
                  <a:pt x="1539082" y="1435203"/>
                </a:lnTo>
                <a:lnTo>
                  <a:pt x="1536700" y="1435997"/>
                </a:lnTo>
                <a:lnTo>
                  <a:pt x="1534716" y="1436791"/>
                </a:lnTo>
                <a:lnTo>
                  <a:pt x="1532335" y="1437188"/>
                </a:lnTo>
                <a:lnTo>
                  <a:pt x="1530350" y="1437188"/>
                </a:lnTo>
                <a:lnTo>
                  <a:pt x="1527969" y="1436791"/>
                </a:lnTo>
                <a:lnTo>
                  <a:pt x="1525588" y="1436394"/>
                </a:lnTo>
                <a:lnTo>
                  <a:pt x="1474788" y="1429644"/>
                </a:lnTo>
                <a:lnTo>
                  <a:pt x="1448991" y="1425673"/>
                </a:lnTo>
                <a:lnTo>
                  <a:pt x="1423988" y="1421702"/>
                </a:lnTo>
                <a:lnTo>
                  <a:pt x="1419622" y="1420908"/>
                </a:lnTo>
                <a:lnTo>
                  <a:pt x="1415257" y="1420908"/>
                </a:lnTo>
                <a:lnTo>
                  <a:pt x="1410891" y="1421702"/>
                </a:lnTo>
                <a:lnTo>
                  <a:pt x="1406922" y="1422893"/>
                </a:lnTo>
                <a:lnTo>
                  <a:pt x="1402953" y="1424879"/>
                </a:lnTo>
                <a:lnTo>
                  <a:pt x="1399382" y="1427658"/>
                </a:lnTo>
                <a:lnTo>
                  <a:pt x="1396603" y="1430835"/>
                </a:lnTo>
                <a:lnTo>
                  <a:pt x="1394222" y="1434408"/>
                </a:lnTo>
                <a:lnTo>
                  <a:pt x="1388666" y="1449100"/>
                </a:lnTo>
                <a:lnTo>
                  <a:pt x="1383110" y="1464189"/>
                </a:lnTo>
                <a:lnTo>
                  <a:pt x="1377156" y="1478484"/>
                </a:lnTo>
                <a:lnTo>
                  <a:pt x="1371203" y="1492381"/>
                </a:lnTo>
                <a:lnTo>
                  <a:pt x="1364456" y="1507073"/>
                </a:lnTo>
                <a:lnTo>
                  <a:pt x="1357313" y="1520971"/>
                </a:lnTo>
                <a:lnTo>
                  <a:pt x="1350169" y="1534869"/>
                </a:lnTo>
                <a:lnTo>
                  <a:pt x="1343025" y="1548766"/>
                </a:lnTo>
                <a:lnTo>
                  <a:pt x="1335088" y="1561870"/>
                </a:lnTo>
                <a:lnTo>
                  <a:pt x="1326753" y="1574973"/>
                </a:lnTo>
                <a:lnTo>
                  <a:pt x="1318022" y="1588077"/>
                </a:lnTo>
                <a:lnTo>
                  <a:pt x="1308894" y="1601180"/>
                </a:lnTo>
                <a:lnTo>
                  <a:pt x="1299766" y="1613886"/>
                </a:lnTo>
                <a:lnTo>
                  <a:pt x="1290241" y="1626196"/>
                </a:lnTo>
                <a:lnTo>
                  <a:pt x="1280716" y="1638902"/>
                </a:lnTo>
                <a:lnTo>
                  <a:pt x="1270794" y="1650814"/>
                </a:lnTo>
                <a:lnTo>
                  <a:pt x="1268810" y="1654785"/>
                </a:lnTo>
                <a:lnTo>
                  <a:pt x="1267619" y="1658756"/>
                </a:lnTo>
                <a:lnTo>
                  <a:pt x="1266825" y="1663124"/>
                </a:lnTo>
                <a:lnTo>
                  <a:pt x="1267222" y="1667095"/>
                </a:lnTo>
                <a:lnTo>
                  <a:pt x="1268016" y="1671462"/>
                </a:lnTo>
                <a:lnTo>
                  <a:pt x="1269603" y="1675433"/>
                </a:lnTo>
                <a:lnTo>
                  <a:pt x="1271588" y="1679007"/>
                </a:lnTo>
                <a:lnTo>
                  <a:pt x="1274763" y="1682580"/>
                </a:lnTo>
                <a:lnTo>
                  <a:pt x="1339056" y="1762790"/>
                </a:lnTo>
                <a:lnTo>
                  <a:pt x="1340644" y="1764378"/>
                </a:lnTo>
                <a:lnTo>
                  <a:pt x="1341835" y="1766363"/>
                </a:lnTo>
                <a:lnTo>
                  <a:pt x="1343025" y="1768349"/>
                </a:lnTo>
                <a:lnTo>
                  <a:pt x="1343819" y="1770334"/>
                </a:lnTo>
                <a:lnTo>
                  <a:pt x="1344216" y="1772717"/>
                </a:lnTo>
                <a:lnTo>
                  <a:pt x="1344613" y="1774702"/>
                </a:lnTo>
                <a:lnTo>
                  <a:pt x="1344613" y="1779864"/>
                </a:lnTo>
                <a:lnTo>
                  <a:pt x="1343819" y="1785026"/>
                </a:lnTo>
                <a:lnTo>
                  <a:pt x="1341835" y="1789791"/>
                </a:lnTo>
                <a:lnTo>
                  <a:pt x="1339056" y="1794556"/>
                </a:lnTo>
                <a:lnTo>
                  <a:pt x="1335485" y="1798923"/>
                </a:lnTo>
                <a:lnTo>
                  <a:pt x="1320006" y="1813218"/>
                </a:lnTo>
                <a:lnTo>
                  <a:pt x="1303735" y="1827513"/>
                </a:lnTo>
                <a:lnTo>
                  <a:pt x="1287463" y="1841013"/>
                </a:lnTo>
                <a:lnTo>
                  <a:pt x="1271191" y="1854514"/>
                </a:lnTo>
                <a:lnTo>
                  <a:pt x="1253728" y="1867220"/>
                </a:lnTo>
                <a:lnTo>
                  <a:pt x="1236663" y="1879927"/>
                </a:lnTo>
                <a:lnTo>
                  <a:pt x="1218406" y="1891442"/>
                </a:lnTo>
                <a:lnTo>
                  <a:pt x="1200547" y="1902957"/>
                </a:lnTo>
                <a:lnTo>
                  <a:pt x="1195388" y="1905340"/>
                </a:lnTo>
                <a:lnTo>
                  <a:pt x="1190228" y="1906928"/>
                </a:lnTo>
                <a:lnTo>
                  <a:pt x="1185069" y="1907325"/>
                </a:lnTo>
                <a:lnTo>
                  <a:pt x="1179910" y="1906928"/>
                </a:lnTo>
                <a:lnTo>
                  <a:pt x="1175544" y="1906134"/>
                </a:lnTo>
                <a:lnTo>
                  <a:pt x="1172766" y="1904943"/>
                </a:lnTo>
                <a:lnTo>
                  <a:pt x="1170781" y="1903751"/>
                </a:lnTo>
                <a:lnTo>
                  <a:pt x="1169194" y="1902560"/>
                </a:lnTo>
                <a:lnTo>
                  <a:pt x="1167606" y="1900972"/>
                </a:lnTo>
                <a:lnTo>
                  <a:pt x="1166019" y="1899383"/>
                </a:lnTo>
                <a:lnTo>
                  <a:pt x="1164828" y="1897398"/>
                </a:lnTo>
                <a:lnTo>
                  <a:pt x="1149350" y="1877147"/>
                </a:lnTo>
                <a:lnTo>
                  <a:pt x="1133872" y="1856499"/>
                </a:lnTo>
                <a:lnTo>
                  <a:pt x="1103313" y="1815204"/>
                </a:lnTo>
                <a:lnTo>
                  <a:pt x="1100931" y="1811630"/>
                </a:lnTo>
                <a:lnTo>
                  <a:pt x="1097756" y="1808453"/>
                </a:lnTo>
                <a:lnTo>
                  <a:pt x="1094581" y="1806071"/>
                </a:lnTo>
                <a:lnTo>
                  <a:pt x="1090613" y="1804085"/>
                </a:lnTo>
                <a:lnTo>
                  <a:pt x="1086644" y="1802894"/>
                </a:lnTo>
                <a:lnTo>
                  <a:pt x="1081881" y="1802497"/>
                </a:lnTo>
                <a:lnTo>
                  <a:pt x="1077516" y="1802497"/>
                </a:lnTo>
                <a:lnTo>
                  <a:pt x="1073150" y="1803291"/>
                </a:lnTo>
                <a:lnTo>
                  <a:pt x="1058863" y="1810042"/>
                </a:lnTo>
                <a:lnTo>
                  <a:pt x="1044972" y="1815998"/>
                </a:lnTo>
                <a:lnTo>
                  <a:pt x="1029891" y="1821954"/>
                </a:lnTo>
                <a:lnTo>
                  <a:pt x="1015603" y="1828307"/>
                </a:lnTo>
                <a:lnTo>
                  <a:pt x="1000919" y="1833469"/>
                </a:lnTo>
                <a:lnTo>
                  <a:pt x="985838" y="1838631"/>
                </a:lnTo>
                <a:lnTo>
                  <a:pt x="971153" y="1843396"/>
                </a:lnTo>
                <a:lnTo>
                  <a:pt x="956469" y="1847764"/>
                </a:lnTo>
                <a:lnTo>
                  <a:pt x="940991" y="1851337"/>
                </a:lnTo>
                <a:lnTo>
                  <a:pt x="925909" y="1854911"/>
                </a:lnTo>
                <a:lnTo>
                  <a:pt x="910431" y="1857691"/>
                </a:lnTo>
                <a:lnTo>
                  <a:pt x="894953" y="1860470"/>
                </a:lnTo>
                <a:lnTo>
                  <a:pt x="879475" y="1863250"/>
                </a:lnTo>
                <a:lnTo>
                  <a:pt x="863997" y="1865235"/>
                </a:lnTo>
                <a:lnTo>
                  <a:pt x="848122" y="1867220"/>
                </a:lnTo>
                <a:lnTo>
                  <a:pt x="832644" y="1868412"/>
                </a:lnTo>
                <a:lnTo>
                  <a:pt x="828675" y="1870397"/>
                </a:lnTo>
                <a:lnTo>
                  <a:pt x="824706" y="1872382"/>
                </a:lnTo>
                <a:lnTo>
                  <a:pt x="821531" y="1875162"/>
                </a:lnTo>
                <a:lnTo>
                  <a:pt x="818753" y="1878339"/>
                </a:lnTo>
                <a:lnTo>
                  <a:pt x="816372" y="1881912"/>
                </a:lnTo>
                <a:lnTo>
                  <a:pt x="814388" y="1885883"/>
                </a:lnTo>
                <a:lnTo>
                  <a:pt x="813594" y="1889854"/>
                </a:lnTo>
                <a:lnTo>
                  <a:pt x="813197" y="1894222"/>
                </a:lnTo>
                <a:lnTo>
                  <a:pt x="810816" y="1920031"/>
                </a:lnTo>
                <a:lnTo>
                  <a:pt x="808038" y="1945444"/>
                </a:lnTo>
                <a:lnTo>
                  <a:pt x="804863" y="1970857"/>
                </a:lnTo>
                <a:lnTo>
                  <a:pt x="801688" y="1996270"/>
                </a:lnTo>
                <a:lnTo>
                  <a:pt x="801688" y="1998652"/>
                </a:lnTo>
                <a:lnTo>
                  <a:pt x="801291" y="2001035"/>
                </a:lnTo>
                <a:lnTo>
                  <a:pt x="800497" y="2003020"/>
                </a:lnTo>
                <a:lnTo>
                  <a:pt x="799703" y="2005005"/>
                </a:lnTo>
                <a:lnTo>
                  <a:pt x="798513" y="2007388"/>
                </a:lnTo>
                <a:lnTo>
                  <a:pt x="797322" y="2009373"/>
                </a:lnTo>
                <a:lnTo>
                  <a:pt x="793750" y="2012550"/>
                </a:lnTo>
                <a:lnTo>
                  <a:pt x="789384" y="2015329"/>
                </a:lnTo>
                <a:lnTo>
                  <a:pt x="784622" y="2017315"/>
                </a:lnTo>
                <a:lnTo>
                  <a:pt x="779463" y="2018903"/>
                </a:lnTo>
                <a:lnTo>
                  <a:pt x="773906" y="2019300"/>
                </a:lnTo>
                <a:lnTo>
                  <a:pt x="752078" y="2018506"/>
                </a:lnTo>
                <a:lnTo>
                  <a:pt x="731044" y="2017315"/>
                </a:lnTo>
                <a:lnTo>
                  <a:pt x="709613" y="2015727"/>
                </a:lnTo>
                <a:lnTo>
                  <a:pt x="688578" y="2013344"/>
                </a:lnTo>
                <a:lnTo>
                  <a:pt x="667147" y="2010167"/>
                </a:lnTo>
                <a:lnTo>
                  <a:pt x="646509" y="2006197"/>
                </a:lnTo>
                <a:lnTo>
                  <a:pt x="625475" y="2002226"/>
                </a:lnTo>
                <a:lnTo>
                  <a:pt x="604441" y="1997858"/>
                </a:lnTo>
                <a:lnTo>
                  <a:pt x="599281" y="1995873"/>
                </a:lnTo>
                <a:lnTo>
                  <a:pt x="594519" y="1993093"/>
                </a:lnTo>
                <a:lnTo>
                  <a:pt x="590550" y="1989917"/>
                </a:lnTo>
                <a:lnTo>
                  <a:pt x="586978" y="1986343"/>
                </a:lnTo>
                <a:lnTo>
                  <a:pt x="584597" y="1981975"/>
                </a:lnTo>
                <a:lnTo>
                  <a:pt x="583803" y="1979990"/>
                </a:lnTo>
                <a:lnTo>
                  <a:pt x="583009" y="1977607"/>
                </a:lnTo>
                <a:lnTo>
                  <a:pt x="583009" y="1975622"/>
                </a:lnTo>
                <a:lnTo>
                  <a:pt x="582612" y="1973239"/>
                </a:lnTo>
                <a:lnTo>
                  <a:pt x="583009" y="1970857"/>
                </a:lnTo>
                <a:lnTo>
                  <a:pt x="583406" y="1968872"/>
                </a:lnTo>
                <a:lnTo>
                  <a:pt x="586581" y="1943062"/>
                </a:lnTo>
                <a:lnTo>
                  <a:pt x="590153" y="1918046"/>
                </a:lnTo>
                <a:lnTo>
                  <a:pt x="598091" y="1866823"/>
                </a:lnTo>
                <a:lnTo>
                  <a:pt x="598884" y="1862456"/>
                </a:lnTo>
                <a:lnTo>
                  <a:pt x="598884" y="1858088"/>
                </a:lnTo>
                <a:lnTo>
                  <a:pt x="598487" y="1853720"/>
                </a:lnTo>
                <a:lnTo>
                  <a:pt x="596900" y="1849749"/>
                </a:lnTo>
                <a:lnTo>
                  <a:pt x="594916" y="1846175"/>
                </a:lnTo>
                <a:lnTo>
                  <a:pt x="592137" y="1842602"/>
                </a:lnTo>
                <a:lnTo>
                  <a:pt x="588962" y="1839822"/>
                </a:lnTo>
                <a:lnTo>
                  <a:pt x="585391" y="1837440"/>
                </a:lnTo>
                <a:lnTo>
                  <a:pt x="570309" y="1831881"/>
                </a:lnTo>
                <a:lnTo>
                  <a:pt x="556022" y="1826322"/>
                </a:lnTo>
                <a:lnTo>
                  <a:pt x="541734" y="1820366"/>
                </a:lnTo>
                <a:lnTo>
                  <a:pt x="527050" y="1814012"/>
                </a:lnTo>
                <a:lnTo>
                  <a:pt x="512762" y="1807659"/>
                </a:lnTo>
                <a:lnTo>
                  <a:pt x="498872" y="1800909"/>
                </a:lnTo>
                <a:lnTo>
                  <a:pt x="484584" y="1793762"/>
                </a:lnTo>
                <a:lnTo>
                  <a:pt x="471091" y="1786217"/>
                </a:lnTo>
                <a:lnTo>
                  <a:pt x="457597" y="1778276"/>
                </a:lnTo>
                <a:lnTo>
                  <a:pt x="444500" y="1769540"/>
                </a:lnTo>
                <a:lnTo>
                  <a:pt x="431006" y="1760804"/>
                </a:lnTo>
                <a:lnTo>
                  <a:pt x="418306" y="1752069"/>
                </a:lnTo>
                <a:lnTo>
                  <a:pt x="406003" y="1742936"/>
                </a:lnTo>
                <a:lnTo>
                  <a:pt x="392906" y="1733803"/>
                </a:lnTo>
                <a:lnTo>
                  <a:pt x="381000" y="1723479"/>
                </a:lnTo>
                <a:lnTo>
                  <a:pt x="369094" y="1713552"/>
                </a:lnTo>
                <a:lnTo>
                  <a:pt x="365125" y="1711567"/>
                </a:lnTo>
                <a:lnTo>
                  <a:pt x="360759" y="1710376"/>
                </a:lnTo>
                <a:lnTo>
                  <a:pt x="356791" y="1709979"/>
                </a:lnTo>
                <a:lnTo>
                  <a:pt x="352425" y="1709979"/>
                </a:lnTo>
                <a:lnTo>
                  <a:pt x="347662" y="1710773"/>
                </a:lnTo>
                <a:lnTo>
                  <a:pt x="343694" y="1712361"/>
                </a:lnTo>
                <a:lnTo>
                  <a:pt x="340122" y="1714744"/>
                </a:lnTo>
                <a:lnTo>
                  <a:pt x="336947" y="1717523"/>
                </a:lnTo>
                <a:lnTo>
                  <a:pt x="256778" y="1782246"/>
                </a:lnTo>
                <a:lnTo>
                  <a:pt x="254794" y="1783835"/>
                </a:lnTo>
                <a:lnTo>
                  <a:pt x="252809" y="1785026"/>
                </a:lnTo>
                <a:lnTo>
                  <a:pt x="250825" y="1786217"/>
                </a:lnTo>
                <a:lnTo>
                  <a:pt x="248840" y="1787011"/>
                </a:lnTo>
                <a:lnTo>
                  <a:pt x="246459" y="1787805"/>
                </a:lnTo>
                <a:lnTo>
                  <a:pt x="244475" y="1787805"/>
                </a:lnTo>
                <a:lnTo>
                  <a:pt x="239712" y="1788202"/>
                </a:lnTo>
                <a:lnTo>
                  <a:pt x="234553" y="1787011"/>
                </a:lnTo>
                <a:lnTo>
                  <a:pt x="229790" y="1785423"/>
                </a:lnTo>
                <a:lnTo>
                  <a:pt x="225028" y="1782643"/>
                </a:lnTo>
                <a:lnTo>
                  <a:pt x="222647" y="1780658"/>
                </a:lnTo>
                <a:lnTo>
                  <a:pt x="220662" y="1779070"/>
                </a:lnTo>
                <a:lnTo>
                  <a:pt x="205978" y="1762790"/>
                </a:lnTo>
                <a:lnTo>
                  <a:pt x="192087" y="1746907"/>
                </a:lnTo>
                <a:lnTo>
                  <a:pt x="178197" y="1731024"/>
                </a:lnTo>
                <a:lnTo>
                  <a:pt x="165100" y="1713949"/>
                </a:lnTo>
                <a:lnTo>
                  <a:pt x="152003" y="1696875"/>
                </a:lnTo>
                <a:lnTo>
                  <a:pt x="139700" y="1679404"/>
                </a:lnTo>
                <a:lnTo>
                  <a:pt x="127794" y="1661933"/>
                </a:lnTo>
                <a:lnTo>
                  <a:pt x="116284" y="1644064"/>
                </a:lnTo>
                <a:lnTo>
                  <a:pt x="113506" y="1638902"/>
                </a:lnTo>
                <a:lnTo>
                  <a:pt x="112315" y="1633343"/>
                </a:lnTo>
                <a:lnTo>
                  <a:pt x="111522" y="1628181"/>
                </a:lnTo>
                <a:lnTo>
                  <a:pt x="111919" y="1623019"/>
                </a:lnTo>
                <a:lnTo>
                  <a:pt x="113109" y="1618651"/>
                </a:lnTo>
                <a:lnTo>
                  <a:pt x="113903" y="1616269"/>
                </a:lnTo>
                <a:lnTo>
                  <a:pt x="115094" y="1614284"/>
                </a:lnTo>
                <a:lnTo>
                  <a:pt x="116284" y="1612695"/>
                </a:lnTo>
                <a:lnTo>
                  <a:pt x="117872" y="1610710"/>
                </a:lnTo>
                <a:lnTo>
                  <a:pt x="119856" y="1609519"/>
                </a:lnTo>
                <a:lnTo>
                  <a:pt x="121840" y="1608327"/>
                </a:lnTo>
                <a:lnTo>
                  <a:pt x="162322" y="1576958"/>
                </a:lnTo>
                <a:lnTo>
                  <a:pt x="183356" y="1561870"/>
                </a:lnTo>
                <a:lnTo>
                  <a:pt x="203994" y="1546781"/>
                </a:lnTo>
                <a:lnTo>
                  <a:pt x="207565" y="1544001"/>
                </a:lnTo>
                <a:lnTo>
                  <a:pt x="211137" y="1540825"/>
                </a:lnTo>
                <a:lnTo>
                  <a:pt x="213519" y="1537648"/>
                </a:lnTo>
                <a:lnTo>
                  <a:pt x="215503" y="1533677"/>
                </a:lnTo>
                <a:lnTo>
                  <a:pt x="216694" y="1529707"/>
                </a:lnTo>
                <a:lnTo>
                  <a:pt x="217090" y="1525339"/>
                </a:lnTo>
                <a:lnTo>
                  <a:pt x="217090" y="1520971"/>
                </a:lnTo>
                <a:lnTo>
                  <a:pt x="216297" y="1516603"/>
                </a:lnTo>
                <a:lnTo>
                  <a:pt x="209153" y="1502705"/>
                </a:lnTo>
                <a:lnTo>
                  <a:pt x="202803" y="1488014"/>
                </a:lnTo>
                <a:lnTo>
                  <a:pt x="196850" y="1473719"/>
                </a:lnTo>
                <a:lnTo>
                  <a:pt x="191294" y="1459027"/>
                </a:lnTo>
                <a:lnTo>
                  <a:pt x="186134" y="1444335"/>
                </a:lnTo>
                <a:lnTo>
                  <a:pt x="180975" y="1429644"/>
                </a:lnTo>
                <a:lnTo>
                  <a:pt x="176212" y="1414952"/>
                </a:lnTo>
                <a:lnTo>
                  <a:pt x="171847" y="1399466"/>
                </a:lnTo>
                <a:lnTo>
                  <a:pt x="167878" y="1384377"/>
                </a:lnTo>
                <a:lnTo>
                  <a:pt x="164703" y="1369288"/>
                </a:lnTo>
                <a:lnTo>
                  <a:pt x="161131" y="1353802"/>
                </a:lnTo>
                <a:lnTo>
                  <a:pt x="158353" y="1338713"/>
                </a:lnTo>
                <a:lnTo>
                  <a:pt x="155972" y="1323227"/>
                </a:lnTo>
                <a:lnTo>
                  <a:pt x="153987" y="1307344"/>
                </a:lnTo>
                <a:lnTo>
                  <a:pt x="152003" y="1291859"/>
                </a:lnTo>
                <a:lnTo>
                  <a:pt x="150812" y="1276373"/>
                </a:lnTo>
                <a:lnTo>
                  <a:pt x="149225" y="1272402"/>
                </a:lnTo>
                <a:lnTo>
                  <a:pt x="146844" y="1268034"/>
                </a:lnTo>
                <a:lnTo>
                  <a:pt x="144462" y="1264857"/>
                </a:lnTo>
                <a:lnTo>
                  <a:pt x="141287" y="1262078"/>
                </a:lnTo>
                <a:lnTo>
                  <a:pt x="137715" y="1259695"/>
                </a:lnTo>
                <a:lnTo>
                  <a:pt x="133747" y="1257710"/>
                </a:lnTo>
                <a:lnTo>
                  <a:pt x="129778" y="1256916"/>
                </a:lnTo>
                <a:lnTo>
                  <a:pt x="125015" y="1256519"/>
                </a:lnTo>
                <a:lnTo>
                  <a:pt x="99219" y="1254136"/>
                </a:lnTo>
                <a:lnTo>
                  <a:pt x="74215" y="1251357"/>
                </a:lnTo>
                <a:lnTo>
                  <a:pt x="22622" y="1245401"/>
                </a:lnTo>
                <a:lnTo>
                  <a:pt x="20240" y="1245401"/>
                </a:lnTo>
                <a:lnTo>
                  <a:pt x="18256" y="1245004"/>
                </a:lnTo>
                <a:lnTo>
                  <a:pt x="15875" y="1244209"/>
                </a:lnTo>
                <a:lnTo>
                  <a:pt x="13890" y="1243415"/>
                </a:lnTo>
                <a:lnTo>
                  <a:pt x="11906" y="1242224"/>
                </a:lnTo>
                <a:lnTo>
                  <a:pt x="9922" y="1241033"/>
                </a:lnTo>
                <a:lnTo>
                  <a:pt x="6747" y="1237459"/>
                </a:lnTo>
                <a:lnTo>
                  <a:pt x="3969" y="1233488"/>
                </a:lnTo>
                <a:lnTo>
                  <a:pt x="1984" y="1228724"/>
                </a:lnTo>
                <a:lnTo>
                  <a:pt x="397" y="1222767"/>
                </a:lnTo>
                <a:lnTo>
                  <a:pt x="0" y="1219988"/>
                </a:lnTo>
                <a:lnTo>
                  <a:pt x="0" y="1217208"/>
                </a:lnTo>
                <a:lnTo>
                  <a:pt x="794" y="1196163"/>
                </a:lnTo>
                <a:lnTo>
                  <a:pt x="1984" y="1174721"/>
                </a:lnTo>
                <a:lnTo>
                  <a:pt x="3572" y="1153676"/>
                </a:lnTo>
                <a:lnTo>
                  <a:pt x="6350" y="1132631"/>
                </a:lnTo>
                <a:lnTo>
                  <a:pt x="9128" y="1111189"/>
                </a:lnTo>
                <a:lnTo>
                  <a:pt x="12700" y="1090541"/>
                </a:lnTo>
                <a:lnTo>
                  <a:pt x="16669" y="1069099"/>
                </a:lnTo>
                <a:lnTo>
                  <a:pt x="21034" y="1048451"/>
                </a:lnTo>
                <a:lnTo>
                  <a:pt x="23019" y="1043289"/>
                </a:lnTo>
                <a:lnTo>
                  <a:pt x="25797" y="1038127"/>
                </a:lnTo>
                <a:lnTo>
                  <a:pt x="29369" y="1034157"/>
                </a:lnTo>
                <a:lnTo>
                  <a:pt x="32940" y="1030583"/>
                </a:lnTo>
                <a:lnTo>
                  <a:pt x="37306" y="1028201"/>
                </a:lnTo>
                <a:lnTo>
                  <a:pt x="39290" y="1027406"/>
                </a:lnTo>
                <a:lnTo>
                  <a:pt x="41672" y="1026612"/>
                </a:lnTo>
                <a:lnTo>
                  <a:pt x="44053" y="1026612"/>
                </a:lnTo>
                <a:lnTo>
                  <a:pt x="46037" y="1026215"/>
                </a:lnTo>
                <a:lnTo>
                  <a:pt x="48419" y="1026612"/>
                </a:lnTo>
                <a:lnTo>
                  <a:pt x="50800" y="1027009"/>
                </a:lnTo>
                <a:lnTo>
                  <a:pt x="101600" y="1033760"/>
                </a:lnTo>
                <a:lnTo>
                  <a:pt x="127000" y="1037730"/>
                </a:lnTo>
                <a:lnTo>
                  <a:pt x="152400" y="1042098"/>
                </a:lnTo>
                <a:lnTo>
                  <a:pt x="156765" y="1042892"/>
                </a:lnTo>
                <a:lnTo>
                  <a:pt x="161131" y="1042892"/>
                </a:lnTo>
                <a:lnTo>
                  <a:pt x="165497" y="1042495"/>
                </a:lnTo>
                <a:lnTo>
                  <a:pt x="169862" y="1040907"/>
                </a:lnTo>
                <a:lnTo>
                  <a:pt x="173434" y="1038525"/>
                </a:lnTo>
                <a:lnTo>
                  <a:pt x="177006" y="1035745"/>
                </a:lnTo>
                <a:lnTo>
                  <a:pt x="179784" y="1032568"/>
                </a:lnTo>
                <a:lnTo>
                  <a:pt x="182165" y="1028995"/>
                </a:lnTo>
                <a:lnTo>
                  <a:pt x="187325" y="1014303"/>
                </a:lnTo>
                <a:lnTo>
                  <a:pt x="192881" y="1000008"/>
                </a:lnTo>
                <a:lnTo>
                  <a:pt x="198834" y="985316"/>
                </a:lnTo>
                <a:lnTo>
                  <a:pt x="205184" y="971022"/>
                </a:lnTo>
                <a:lnTo>
                  <a:pt x="211931" y="957124"/>
                </a:lnTo>
                <a:lnTo>
                  <a:pt x="218678" y="942432"/>
                </a:lnTo>
                <a:lnTo>
                  <a:pt x="225822" y="928932"/>
                </a:lnTo>
                <a:lnTo>
                  <a:pt x="233362" y="915034"/>
                </a:lnTo>
                <a:lnTo>
                  <a:pt x="241300" y="901931"/>
                </a:lnTo>
                <a:lnTo>
                  <a:pt x="249634" y="888430"/>
                </a:lnTo>
                <a:lnTo>
                  <a:pt x="258762" y="875327"/>
                </a:lnTo>
                <a:lnTo>
                  <a:pt x="267494" y="862620"/>
                </a:lnTo>
                <a:lnTo>
                  <a:pt x="276622" y="849517"/>
                </a:lnTo>
                <a:lnTo>
                  <a:pt x="286147" y="837207"/>
                </a:lnTo>
                <a:lnTo>
                  <a:pt x="295672" y="825295"/>
                </a:lnTo>
                <a:lnTo>
                  <a:pt x="305990" y="812986"/>
                </a:lnTo>
                <a:lnTo>
                  <a:pt x="307975" y="809015"/>
                </a:lnTo>
                <a:lnTo>
                  <a:pt x="309165" y="804647"/>
                </a:lnTo>
                <a:lnTo>
                  <a:pt x="309562" y="800279"/>
                </a:lnTo>
                <a:lnTo>
                  <a:pt x="309562" y="796309"/>
                </a:lnTo>
                <a:lnTo>
                  <a:pt x="308769" y="791941"/>
                </a:lnTo>
                <a:lnTo>
                  <a:pt x="307181" y="787970"/>
                </a:lnTo>
                <a:lnTo>
                  <a:pt x="304800" y="784396"/>
                </a:lnTo>
                <a:lnTo>
                  <a:pt x="301625" y="780823"/>
                </a:lnTo>
                <a:lnTo>
                  <a:pt x="237331" y="700614"/>
                </a:lnTo>
                <a:lnTo>
                  <a:pt x="235744" y="699025"/>
                </a:lnTo>
                <a:lnTo>
                  <a:pt x="234553" y="697437"/>
                </a:lnTo>
                <a:lnTo>
                  <a:pt x="233362" y="695452"/>
                </a:lnTo>
                <a:lnTo>
                  <a:pt x="232569" y="693069"/>
                </a:lnTo>
                <a:lnTo>
                  <a:pt x="231775" y="691084"/>
                </a:lnTo>
                <a:lnTo>
                  <a:pt x="231775" y="688701"/>
                </a:lnTo>
                <a:lnTo>
                  <a:pt x="231775" y="683936"/>
                </a:lnTo>
                <a:lnTo>
                  <a:pt x="232569" y="678774"/>
                </a:lnTo>
                <a:lnTo>
                  <a:pt x="234156" y="674010"/>
                </a:lnTo>
                <a:lnTo>
                  <a:pt x="236934" y="668848"/>
                </a:lnTo>
                <a:lnTo>
                  <a:pt x="240506" y="664480"/>
                </a:lnTo>
                <a:lnTo>
                  <a:pt x="256778" y="650185"/>
                </a:lnTo>
                <a:lnTo>
                  <a:pt x="272653" y="636287"/>
                </a:lnTo>
                <a:lnTo>
                  <a:pt x="288925" y="622390"/>
                </a:lnTo>
                <a:lnTo>
                  <a:pt x="305594" y="609286"/>
                </a:lnTo>
                <a:lnTo>
                  <a:pt x="322659" y="596183"/>
                </a:lnTo>
                <a:lnTo>
                  <a:pt x="339725" y="583874"/>
                </a:lnTo>
                <a:lnTo>
                  <a:pt x="357584" y="571961"/>
                </a:lnTo>
                <a:lnTo>
                  <a:pt x="375841" y="560446"/>
                </a:lnTo>
                <a:lnTo>
                  <a:pt x="381000" y="558064"/>
                </a:lnTo>
                <a:lnTo>
                  <a:pt x="386159" y="556475"/>
                </a:lnTo>
                <a:lnTo>
                  <a:pt x="391319" y="556078"/>
                </a:lnTo>
                <a:lnTo>
                  <a:pt x="396478" y="556475"/>
                </a:lnTo>
                <a:lnTo>
                  <a:pt x="401241" y="557667"/>
                </a:lnTo>
                <a:lnTo>
                  <a:pt x="403225" y="558461"/>
                </a:lnTo>
                <a:lnTo>
                  <a:pt x="405606" y="559652"/>
                </a:lnTo>
                <a:lnTo>
                  <a:pt x="407194" y="560843"/>
                </a:lnTo>
                <a:lnTo>
                  <a:pt x="408781" y="562431"/>
                </a:lnTo>
                <a:lnTo>
                  <a:pt x="410369" y="564020"/>
                </a:lnTo>
                <a:lnTo>
                  <a:pt x="411559" y="566005"/>
                </a:lnTo>
                <a:lnTo>
                  <a:pt x="427037" y="586653"/>
                </a:lnTo>
                <a:lnTo>
                  <a:pt x="442912" y="606904"/>
                </a:lnTo>
                <a:lnTo>
                  <a:pt x="457994" y="627552"/>
                </a:lnTo>
                <a:lnTo>
                  <a:pt x="472678" y="648200"/>
                </a:lnTo>
                <a:lnTo>
                  <a:pt x="475456" y="652170"/>
                </a:lnTo>
                <a:lnTo>
                  <a:pt x="478234" y="654950"/>
                </a:lnTo>
                <a:lnTo>
                  <a:pt x="481806" y="657729"/>
                </a:lnTo>
                <a:lnTo>
                  <a:pt x="486172" y="659318"/>
                </a:lnTo>
                <a:lnTo>
                  <a:pt x="490141" y="660509"/>
                </a:lnTo>
                <a:lnTo>
                  <a:pt x="494506" y="661303"/>
                </a:lnTo>
                <a:lnTo>
                  <a:pt x="498872" y="660906"/>
                </a:lnTo>
                <a:lnTo>
                  <a:pt x="503237" y="660112"/>
                </a:lnTo>
                <a:lnTo>
                  <a:pt x="517128" y="653759"/>
                </a:lnTo>
                <a:lnTo>
                  <a:pt x="531416" y="647406"/>
                </a:lnTo>
                <a:lnTo>
                  <a:pt x="546100" y="641449"/>
                </a:lnTo>
                <a:lnTo>
                  <a:pt x="560387" y="635890"/>
                </a:lnTo>
                <a:lnTo>
                  <a:pt x="575072" y="630331"/>
                </a:lnTo>
                <a:lnTo>
                  <a:pt x="590153" y="625566"/>
                </a:lnTo>
                <a:lnTo>
                  <a:pt x="604837" y="620404"/>
                </a:lnTo>
                <a:lnTo>
                  <a:pt x="619919" y="615640"/>
                </a:lnTo>
                <a:lnTo>
                  <a:pt x="635397" y="612066"/>
                </a:lnTo>
                <a:lnTo>
                  <a:pt x="650478" y="608492"/>
                </a:lnTo>
                <a:lnTo>
                  <a:pt x="665956" y="605713"/>
                </a:lnTo>
                <a:lnTo>
                  <a:pt x="681434" y="602933"/>
                </a:lnTo>
                <a:lnTo>
                  <a:pt x="696913" y="600154"/>
                </a:lnTo>
                <a:lnTo>
                  <a:pt x="711994" y="598168"/>
                </a:lnTo>
                <a:lnTo>
                  <a:pt x="727869" y="596580"/>
                </a:lnTo>
                <a:lnTo>
                  <a:pt x="743347" y="594992"/>
                </a:lnTo>
                <a:lnTo>
                  <a:pt x="747713" y="593403"/>
                </a:lnTo>
                <a:lnTo>
                  <a:pt x="751284" y="591418"/>
                </a:lnTo>
                <a:lnTo>
                  <a:pt x="754856" y="588638"/>
                </a:lnTo>
                <a:lnTo>
                  <a:pt x="757634" y="585462"/>
                </a:lnTo>
                <a:lnTo>
                  <a:pt x="760016" y="582285"/>
                </a:lnTo>
                <a:lnTo>
                  <a:pt x="762397" y="577917"/>
                </a:lnTo>
                <a:lnTo>
                  <a:pt x="763191" y="573550"/>
                </a:lnTo>
                <a:lnTo>
                  <a:pt x="763588" y="569182"/>
                </a:lnTo>
                <a:lnTo>
                  <a:pt x="765969" y="543769"/>
                </a:lnTo>
                <a:lnTo>
                  <a:pt x="768747" y="517959"/>
                </a:lnTo>
                <a:lnTo>
                  <a:pt x="771525" y="492943"/>
                </a:lnTo>
                <a:lnTo>
                  <a:pt x="774700" y="467133"/>
                </a:lnTo>
                <a:lnTo>
                  <a:pt x="774700" y="464751"/>
                </a:lnTo>
                <a:lnTo>
                  <a:pt x="775097" y="462766"/>
                </a:lnTo>
                <a:lnTo>
                  <a:pt x="775891" y="460383"/>
                </a:lnTo>
                <a:lnTo>
                  <a:pt x="776684" y="458398"/>
                </a:lnTo>
                <a:lnTo>
                  <a:pt x="777875" y="456412"/>
                </a:lnTo>
                <a:lnTo>
                  <a:pt x="779066" y="454824"/>
                </a:lnTo>
                <a:lnTo>
                  <a:pt x="782638" y="451250"/>
                </a:lnTo>
                <a:lnTo>
                  <a:pt x="786606" y="448471"/>
                </a:lnTo>
                <a:lnTo>
                  <a:pt x="791369" y="446486"/>
                </a:lnTo>
                <a:lnTo>
                  <a:pt x="796925" y="444897"/>
                </a:lnTo>
                <a:lnTo>
                  <a:pt x="802481" y="444500"/>
                </a:lnTo>
                <a:close/>
                <a:moveTo>
                  <a:pt x="1780579" y="266729"/>
                </a:moveTo>
                <a:lnTo>
                  <a:pt x="1770667" y="267126"/>
                </a:lnTo>
                <a:lnTo>
                  <a:pt x="1761944" y="267921"/>
                </a:lnTo>
                <a:lnTo>
                  <a:pt x="1752824" y="269113"/>
                </a:lnTo>
                <a:lnTo>
                  <a:pt x="1744101" y="270304"/>
                </a:lnTo>
                <a:lnTo>
                  <a:pt x="1735378" y="272688"/>
                </a:lnTo>
                <a:lnTo>
                  <a:pt x="1727052" y="275071"/>
                </a:lnTo>
                <a:lnTo>
                  <a:pt x="1718329" y="277852"/>
                </a:lnTo>
                <a:lnTo>
                  <a:pt x="1710399" y="281030"/>
                </a:lnTo>
                <a:lnTo>
                  <a:pt x="1702469" y="284605"/>
                </a:lnTo>
                <a:lnTo>
                  <a:pt x="1694539" y="288578"/>
                </a:lnTo>
                <a:lnTo>
                  <a:pt x="1687005" y="292550"/>
                </a:lnTo>
                <a:lnTo>
                  <a:pt x="1679472" y="297317"/>
                </a:lnTo>
                <a:lnTo>
                  <a:pt x="1672731" y="302482"/>
                </a:lnTo>
                <a:lnTo>
                  <a:pt x="1665991" y="308043"/>
                </a:lnTo>
                <a:lnTo>
                  <a:pt x="1659250" y="313605"/>
                </a:lnTo>
                <a:lnTo>
                  <a:pt x="1653303" y="319563"/>
                </a:lnTo>
                <a:lnTo>
                  <a:pt x="1647355" y="325919"/>
                </a:lnTo>
                <a:lnTo>
                  <a:pt x="1641804" y="332275"/>
                </a:lnTo>
                <a:lnTo>
                  <a:pt x="1636253" y="339029"/>
                </a:lnTo>
                <a:lnTo>
                  <a:pt x="1631098" y="346179"/>
                </a:lnTo>
                <a:lnTo>
                  <a:pt x="1626340" y="353727"/>
                </a:lnTo>
                <a:lnTo>
                  <a:pt x="1621979" y="361275"/>
                </a:lnTo>
                <a:lnTo>
                  <a:pt x="1618014" y="368822"/>
                </a:lnTo>
                <a:lnTo>
                  <a:pt x="1614445" y="376767"/>
                </a:lnTo>
                <a:lnTo>
                  <a:pt x="1611273" y="384712"/>
                </a:lnTo>
                <a:lnTo>
                  <a:pt x="1608498" y="393055"/>
                </a:lnTo>
                <a:lnTo>
                  <a:pt x="1606119" y="401794"/>
                </a:lnTo>
                <a:lnTo>
                  <a:pt x="1604136" y="410534"/>
                </a:lnTo>
                <a:lnTo>
                  <a:pt x="1602550" y="419273"/>
                </a:lnTo>
                <a:lnTo>
                  <a:pt x="1601361" y="428410"/>
                </a:lnTo>
                <a:lnTo>
                  <a:pt x="1600568" y="437547"/>
                </a:lnTo>
                <a:lnTo>
                  <a:pt x="1600171" y="447081"/>
                </a:lnTo>
                <a:lnTo>
                  <a:pt x="1600568" y="456218"/>
                </a:lnTo>
                <a:lnTo>
                  <a:pt x="1601361" y="465354"/>
                </a:lnTo>
                <a:lnTo>
                  <a:pt x="1602550" y="474094"/>
                </a:lnTo>
                <a:lnTo>
                  <a:pt x="1604136" y="482833"/>
                </a:lnTo>
                <a:lnTo>
                  <a:pt x="1606119" y="491970"/>
                </a:lnTo>
                <a:lnTo>
                  <a:pt x="1608498" y="500312"/>
                </a:lnTo>
                <a:lnTo>
                  <a:pt x="1611273" y="508655"/>
                </a:lnTo>
                <a:lnTo>
                  <a:pt x="1614445" y="516997"/>
                </a:lnTo>
                <a:lnTo>
                  <a:pt x="1618014" y="524545"/>
                </a:lnTo>
                <a:lnTo>
                  <a:pt x="1621979" y="532490"/>
                </a:lnTo>
                <a:lnTo>
                  <a:pt x="1626340" y="540435"/>
                </a:lnTo>
                <a:lnTo>
                  <a:pt x="1631098" y="547585"/>
                </a:lnTo>
                <a:lnTo>
                  <a:pt x="1636253" y="554338"/>
                </a:lnTo>
                <a:lnTo>
                  <a:pt x="1641804" y="561092"/>
                </a:lnTo>
                <a:lnTo>
                  <a:pt x="1647355" y="567845"/>
                </a:lnTo>
                <a:lnTo>
                  <a:pt x="1653303" y="573804"/>
                </a:lnTo>
                <a:lnTo>
                  <a:pt x="1659250" y="580160"/>
                </a:lnTo>
                <a:lnTo>
                  <a:pt x="1665991" y="585721"/>
                </a:lnTo>
                <a:lnTo>
                  <a:pt x="1672731" y="591283"/>
                </a:lnTo>
                <a:lnTo>
                  <a:pt x="1679472" y="596050"/>
                </a:lnTo>
                <a:lnTo>
                  <a:pt x="1687005" y="600817"/>
                </a:lnTo>
                <a:lnTo>
                  <a:pt x="1694539" y="605186"/>
                </a:lnTo>
                <a:lnTo>
                  <a:pt x="1702469" y="609159"/>
                </a:lnTo>
                <a:lnTo>
                  <a:pt x="1710399" y="612734"/>
                </a:lnTo>
                <a:lnTo>
                  <a:pt x="1718329" y="615912"/>
                </a:lnTo>
                <a:lnTo>
                  <a:pt x="1727052" y="618693"/>
                </a:lnTo>
                <a:lnTo>
                  <a:pt x="1735378" y="621076"/>
                </a:lnTo>
                <a:lnTo>
                  <a:pt x="1744101" y="623063"/>
                </a:lnTo>
                <a:lnTo>
                  <a:pt x="1752824" y="624652"/>
                </a:lnTo>
                <a:lnTo>
                  <a:pt x="1761944" y="626241"/>
                </a:lnTo>
                <a:lnTo>
                  <a:pt x="1770667" y="626638"/>
                </a:lnTo>
                <a:lnTo>
                  <a:pt x="1780579" y="627035"/>
                </a:lnTo>
                <a:lnTo>
                  <a:pt x="1789699" y="626638"/>
                </a:lnTo>
                <a:lnTo>
                  <a:pt x="1798819" y="626241"/>
                </a:lnTo>
                <a:lnTo>
                  <a:pt x="1807542" y="624652"/>
                </a:lnTo>
                <a:lnTo>
                  <a:pt x="1816265" y="623063"/>
                </a:lnTo>
                <a:lnTo>
                  <a:pt x="1825384" y="621076"/>
                </a:lnTo>
                <a:lnTo>
                  <a:pt x="1833711" y="618693"/>
                </a:lnTo>
                <a:lnTo>
                  <a:pt x="1842037" y="615912"/>
                </a:lnTo>
                <a:lnTo>
                  <a:pt x="1850364" y="612734"/>
                </a:lnTo>
                <a:lnTo>
                  <a:pt x="1858294" y="609159"/>
                </a:lnTo>
                <a:lnTo>
                  <a:pt x="1866224" y="605186"/>
                </a:lnTo>
                <a:lnTo>
                  <a:pt x="1873757" y="600817"/>
                </a:lnTo>
                <a:lnTo>
                  <a:pt x="1880894" y="596050"/>
                </a:lnTo>
                <a:lnTo>
                  <a:pt x="1888031" y="591283"/>
                </a:lnTo>
                <a:lnTo>
                  <a:pt x="1894772" y="585721"/>
                </a:lnTo>
                <a:lnTo>
                  <a:pt x="1901116" y="580160"/>
                </a:lnTo>
                <a:lnTo>
                  <a:pt x="1907460" y="573804"/>
                </a:lnTo>
                <a:lnTo>
                  <a:pt x="1913804" y="567845"/>
                </a:lnTo>
                <a:lnTo>
                  <a:pt x="1919355" y="561092"/>
                </a:lnTo>
                <a:lnTo>
                  <a:pt x="1924509" y="554338"/>
                </a:lnTo>
                <a:lnTo>
                  <a:pt x="1929664" y="547585"/>
                </a:lnTo>
                <a:lnTo>
                  <a:pt x="1934026" y="540435"/>
                </a:lnTo>
                <a:lnTo>
                  <a:pt x="1938387" y="532490"/>
                </a:lnTo>
                <a:lnTo>
                  <a:pt x="1942352" y="524545"/>
                </a:lnTo>
                <a:lnTo>
                  <a:pt x="1945921" y="516997"/>
                </a:lnTo>
                <a:lnTo>
                  <a:pt x="1949093" y="508655"/>
                </a:lnTo>
                <a:lnTo>
                  <a:pt x="1951868" y="500312"/>
                </a:lnTo>
                <a:lnTo>
                  <a:pt x="1954247" y="491970"/>
                </a:lnTo>
                <a:lnTo>
                  <a:pt x="1957023" y="482833"/>
                </a:lnTo>
                <a:lnTo>
                  <a:pt x="1958212" y="474094"/>
                </a:lnTo>
                <a:lnTo>
                  <a:pt x="1959402" y="465354"/>
                </a:lnTo>
                <a:lnTo>
                  <a:pt x="1960195" y="456218"/>
                </a:lnTo>
                <a:lnTo>
                  <a:pt x="1960591" y="447081"/>
                </a:lnTo>
                <a:lnTo>
                  <a:pt x="1960195" y="437547"/>
                </a:lnTo>
                <a:lnTo>
                  <a:pt x="1959402" y="428410"/>
                </a:lnTo>
                <a:lnTo>
                  <a:pt x="1958212" y="419273"/>
                </a:lnTo>
                <a:lnTo>
                  <a:pt x="1957023" y="410534"/>
                </a:lnTo>
                <a:lnTo>
                  <a:pt x="1954247" y="401794"/>
                </a:lnTo>
                <a:lnTo>
                  <a:pt x="1951868" y="393055"/>
                </a:lnTo>
                <a:lnTo>
                  <a:pt x="1949093" y="384712"/>
                </a:lnTo>
                <a:lnTo>
                  <a:pt x="1945921" y="376767"/>
                </a:lnTo>
                <a:lnTo>
                  <a:pt x="1942352" y="368822"/>
                </a:lnTo>
                <a:lnTo>
                  <a:pt x="1938387" y="361275"/>
                </a:lnTo>
                <a:lnTo>
                  <a:pt x="1934026" y="353727"/>
                </a:lnTo>
                <a:lnTo>
                  <a:pt x="1929664" y="346179"/>
                </a:lnTo>
                <a:lnTo>
                  <a:pt x="1924509" y="339029"/>
                </a:lnTo>
                <a:lnTo>
                  <a:pt x="1919355" y="332275"/>
                </a:lnTo>
                <a:lnTo>
                  <a:pt x="1913804" y="325919"/>
                </a:lnTo>
                <a:lnTo>
                  <a:pt x="1907460" y="319563"/>
                </a:lnTo>
                <a:lnTo>
                  <a:pt x="1901116" y="313605"/>
                </a:lnTo>
                <a:lnTo>
                  <a:pt x="1894772" y="308043"/>
                </a:lnTo>
                <a:lnTo>
                  <a:pt x="1888031" y="302482"/>
                </a:lnTo>
                <a:lnTo>
                  <a:pt x="1880894" y="297317"/>
                </a:lnTo>
                <a:lnTo>
                  <a:pt x="1873757" y="292550"/>
                </a:lnTo>
                <a:lnTo>
                  <a:pt x="1866224" y="288578"/>
                </a:lnTo>
                <a:lnTo>
                  <a:pt x="1858294" y="284605"/>
                </a:lnTo>
                <a:lnTo>
                  <a:pt x="1850364" y="281030"/>
                </a:lnTo>
                <a:lnTo>
                  <a:pt x="1842037" y="277852"/>
                </a:lnTo>
                <a:lnTo>
                  <a:pt x="1833711" y="275071"/>
                </a:lnTo>
                <a:lnTo>
                  <a:pt x="1825384" y="272688"/>
                </a:lnTo>
                <a:lnTo>
                  <a:pt x="1816265" y="270304"/>
                </a:lnTo>
                <a:lnTo>
                  <a:pt x="1807542" y="269113"/>
                </a:lnTo>
                <a:lnTo>
                  <a:pt x="1798819" y="267921"/>
                </a:lnTo>
                <a:lnTo>
                  <a:pt x="1789699" y="267126"/>
                </a:lnTo>
                <a:lnTo>
                  <a:pt x="1780579" y="266729"/>
                </a:lnTo>
                <a:close/>
                <a:moveTo>
                  <a:pt x="1769477" y="236538"/>
                </a:moveTo>
                <a:lnTo>
                  <a:pt x="1780579" y="236538"/>
                </a:lnTo>
                <a:lnTo>
                  <a:pt x="1791285" y="236538"/>
                </a:lnTo>
                <a:lnTo>
                  <a:pt x="1801594" y="237333"/>
                </a:lnTo>
                <a:lnTo>
                  <a:pt x="1812300" y="238922"/>
                </a:lnTo>
                <a:lnTo>
                  <a:pt x="1823005" y="240511"/>
                </a:lnTo>
                <a:lnTo>
                  <a:pt x="1832918" y="242894"/>
                </a:lnTo>
                <a:lnTo>
                  <a:pt x="1842830" y="245675"/>
                </a:lnTo>
                <a:lnTo>
                  <a:pt x="1852346" y="248853"/>
                </a:lnTo>
                <a:lnTo>
                  <a:pt x="1861862" y="252825"/>
                </a:lnTo>
                <a:lnTo>
                  <a:pt x="1871775" y="256798"/>
                </a:lnTo>
                <a:lnTo>
                  <a:pt x="1880498" y="261962"/>
                </a:lnTo>
                <a:lnTo>
                  <a:pt x="1889221" y="267126"/>
                </a:lnTo>
                <a:lnTo>
                  <a:pt x="1897944" y="272291"/>
                </a:lnTo>
                <a:lnTo>
                  <a:pt x="1905874" y="278249"/>
                </a:lnTo>
                <a:lnTo>
                  <a:pt x="1914200" y="284208"/>
                </a:lnTo>
                <a:lnTo>
                  <a:pt x="1921734" y="290961"/>
                </a:lnTo>
                <a:lnTo>
                  <a:pt x="1929268" y="297715"/>
                </a:lnTo>
                <a:lnTo>
                  <a:pt x="1936008" y="305660"/>
                </a:lnTo>
                <a:lnTo>
                  <a:pt x="1942352" y="313207"/>
                </a:lnTo>
                <a:lnTo>
                  <a:pt x="1948696" y="320755"/>
                </a:lnTo>
                <a:lnTo>
                  <a:pt x="1954644" y="329097"/>
                </a:lnTo>
                <a:lnTo>
                  <a:pt x="1960195" y="337440"/>
                </a:lnTo>
                <a:lnTo>
                  <a:pt x="1965349" y="346179"/>
                </a:lnTo>
                <a:lnTo>
                  <a:pt x="1970107" y="355713"/>
                </a:lnTo>
                <a:lnTo>
                  <a:pt x="1974072" y="364850"/>
                </a:lnTo>
                <a:lnTo>
                  <a:pt x="1978037" y="374384"/>
                </a:lnTo>
                <a:lnTo>
                  <a:pt x="1981209" y="384315"/>
                </a:lnTo>
                <a:lnTo>
                  <a:pt x="1983985" y="393849"/>
                </a:lnTo>
                <a:lnTo>
                  <a:pt x="1986364" y="404575"/>
                </a:lnTo>
                <a:lnTo>
                  <a:pt x="1988346" y="414903"/>
                </a:lnTo>
                <a:lnTo>
                  <a:pt x="1989536" y="425232"/>
                </a:lnTo>
                <a:lnTo>
                  <a:pt x="1990329" y="435958"/>
                </a:lnTo>
                <a:lnTo>
                  <a:pt x="1990725" y="447081"/>
                </a:lnTo>
                <a:lnTo>
                  <a:pt x="1990329" y="457807"/>
                </a:lnTo>
                <a:lnTo>
                  <a:pt x="1989536" y="468135"/>
                </a:lnTo>
                <a:lnTo>
                  <a:pt x="1988346" y="478861"/>
                </a:lnTo>
                <a:lnTo>
                  <a:pt x="1986364" y="489587"/>
                </a:lnTo>
                <a:lnTo>
                  <a:pt x="1983985" y="499518"/>
                </a:lnTo>
                <a:lnTo>
                  <a:pt x="1981209" y="509449"/>
                </a:lnTo>
                <a:lnTo>
                  <a:pt x="1978037" y="518983"/>
                </a:lnTo>
                <a:lnTo>
                  <a:pt x="1974072" y="528517"/>
                </a:lnTo>
                <a:lnTo>
                  <a:pt x="1970107" y="538051"/>
                </a:lnTo>
                <a:lnTo>
                  <a:pt x="1965349" y="547188"/>
                </a:lnTo>
                <a:lnTo>
                  <a:pt x="1960195" y="555927"/>
                </a:lnTo>
                <a:lnTo>
                  <a:pt x="1954644" y="564270"/>
                </a:lnTo>
                <a:lnTo>
                  <a:pt x="1948696" y="572612"/>
                </a:lnTo>
                <a:lnTo>
                  <a:pt x="1942352" y="580954"/>
                </a:lnTo>
                <a:lnTo>
                  <a:pt x="1936008" y="588502"/>
                </a:lnTo>
                <a:lnTo>
                  <a:pt x="1929268" y="595652"/>
                </a:lnTo>
                <a:lnTo>
                  <a:pt x="1921734" y="602406"/>
                </a:lnTo>
                <a:lnTo>
                  <a:pt x="1914200" y="609159"/>
                </a:lnTo>
                <a:lnTo>
                  <a:pt x="1905874" y="615118"/>
                </a:lnTo>
                <a:lnTo>
                  <a:pt x="1897944" y="621076"/>
                </a:lnTo>
                <a:lnTo>
                  <a:pt x="1889221" y="627035"/>
                </a:lnTo>
                <a:lnTo>
                  <a:pt x="1880498" y="631802"/>
                </a:lnTo>
                <a:lnTo>
                  <a:pt x="1871775" y="636569"/>
                </a:lnTo>
                <a:lnTo>
                  <a:pt x="1861862" y="640542"/>
                </a:lnTo>
                <a:lnTo>
                  <a:pt x="1852346" y="644514"/>
                </a:lnTo>
                <a:lnTo>
                  <a:pt x="1842830" y="647692"/>
                </a:lnTo>
                <a:lnTo>
                  <a:pt x="1832918" y="650473"/>
                </a:lnTo>
                <a:lnTo>
                  <a:pt x="1823005" y="652856"/>
                </a:lnTo>
                <a:lnTo>
                  <a:pt x="1812300" y="654843"/>
                </a:lnTo>
                <a:lnTo>
                  <a:pt x="1801594" y="656034"/>
                </a:lnTo>
                <a:lnTo>
                  <a:pt x="1791285" y="656829"/>
                </a:lnTo>
                <a:lnTo>
                  <a:pt x="1780579" y="657226"/>
                </a:lnTo>
                <a:lnTo>
                  <a:pt x="1769477" y="656829"/>
                </a:lnTo>
                <a:lnTo>
                  <a:pt x="1758772" y="656034"/>
                </a:lnTo>
                <a:lnTo>
                  <a:pt x="1748463" y="654843"/>
                </a:lnTo>
                <a:lnTo>
                  <a:pt x="1738154" y="652856"/>
                </a:lnTo>
                <a:lnTo>
                  <a:pt x="1727845" y="650473"/>
                </a:lnTo>
                <a:lnTo>
                  <a:pt x="1717536" y="647692"/>
                </a:lnTo>
                <a:lnTo>
                  <a:pt x="1708020" y="644514"/>
                </a:lnTo>
                <a:lnTo>
                  <a:pt x="1698504" y="640542"/>
                </a:lnTo>
                <a:lnTo>
                  <a:pt x="1689384" y="636569"/>
                </a:lnTo>
                <a:lnTo>
                  <a:pt x="1680265" y="631802"/>
                </a:lnTo>
                <a:lnTo>
                  <a:pt x="1671145" y="627035"/>
                </a:lnTo>
                <a:lnTo>
                  <a:pt x="1662819" y="621076"/>
                </a:lnTo>
                <a:lnTo>
                  <a:pt x="1654492" y="615118"/>
                </a:lnTo>
                <a:lnTo>
                  <a:pt x="1646562" y="609159"/>
                </a:lnTo>
                <a:lnTo>
                  <a:pt x="1639028" y="602406"/>
                </a:lnTo>
                <a:lnTo>
                  <a:pt x="1631495" y="595652"/>
                </a:lnTo>
                <a:lnTo>
                  <a:pt x="1624358" y="588502"/>
                </a:lnTo>
                <a:lnTo>
                  <a:pt x="1618014" y="580954"/>
                </a:lnTo>
                <a:lnTo>
                  <a:pt x="1611670" y="572612"/>
                </a:lnTo>
                <a:lnTo>
                  <a:pt x="1606119" y="564270"/>
                </a:lnTo>
                <a:lnTo>
                  <a:pt x="1600568" y="555927"/>
                </a:lnTo>
                <a:lnTo>
                  <a:pt x="1595413" y="547188"/>
                </a:lnTo>
                <a:lnTo>
                  <a:pt x="1591052" y="538051"/>
                </a:lnTo>
                <a:lnTo>
                  <a:pt x="1586294" y="528517"/>
                </a:lnTo>
                <a:lnTo>
                  <a:pt x="1582725" y="518983"/>
                </a:lnTo>
                <a:lnTo>
                  <a:pt x="1579553" y="509449"/>
                </a:lnTo>
                <a:lnTo>
                  <a:pt x="1576381" y="499518"/>
                </a:lnTo>
                <a:lnTo>
                  <a:pt x="1574399" y="489587"/>
                </a:lnTo>
                <a:lnTo>
                  <a:pt x="1572416" y="478861"/>
                </a:lnTo>
                <a:lnTo>
                  <a:pt x="1571227" y="468135"/>
                </a:lnTo>
                <a:lnTo>
                  <a:pt x="1570434" y="457807"/>
                </a:lnTo>
                <a:lnTo>
                  <a:pt x="1570037" y="447081"/>
                </a:lnTo>
                <a:lnTo>
                  <a:pt x="1570434" y="435958"/>
                </a:lnTo>
                <a:lnTo>
                  <a:pt x="1571227" y="425232"/>
                </a:lnTo>
                <a:lnTo>
                  <a:pt x="1572416" y="414903"/>
                </a:lnTo>
                <a:lnTo>
                  <a:pt x="1574399" y="404575"/>
                </a:lnTo>
                <a:lnTo>
                  <a:pt x="1576381" y="393849"/>
                </a:lnTo>
                <a:lnTo>
                  <a:pt x="1579553" y="384315"/>
                </a:lnTo>
                <a:lnTo>
                  <a:pt x="1582725" y="374384"/>
                </a:lnTo>
                <a:lnTo>
                  <a:pt x="1586294" y="364850"/>
                </a:lnTo>
                <a:lnTo>
                  <a:pt x="1591052" y="355713"/>
                </a:lnTo>
                <a:lnTo>
                  <a:pt x="1595413" y="346179"/>
                </a:lnTo>
                <a:lnTo>
                  <a:pt x="1600568" y="337440"/>
                </a:lnTo>
                <a:lnTo>
                  <a:pt x="1606119" y="329097"/>
                </a:lnTo>
                <a:lnTo>
                  <a:pt x="1611670" y="320755"/>
                </a:lnTo>
                <a:lnTo>
                  <a:pt x="1618014" y="313207"/>
                </a:lnTo>
                <a:lnTo>
                  <a:pt x="1624358" y="305660"/>
                </a:lnTo>
                <a:lnTo>
                  <a:pt x="1631495" y="297715"/>
                </a:lnTo>
                <a:lnTo>
                  <a:pt x="1639028" y="290961"/>
                </a:lnTo>
                <a:lnTo>
                  <a:pt x="1646562" y="284208"/>
                </a:lnTo>
                <a:lnTo>
                  <a:pt x="1654492" y="278249"/>
                </a:lnTo>
                <a:lnTo>
                  <a:pt x="1662819" y="272291"/>
                </a:lnTo>
                <a:lnTo>
                  <a:pt x="1671145" y="267126"/>
                </a:lnTo>
                <a:lnTo>
                  <a:pt x="1680265" y="261962"/>
                </a:lnTo>
                <a:lnTo>
                  <a:pt x="1689384" y="256798"/>
                </a:lnTo>
                <a:lnTo>
                  <a:pt x="1698504" y="252825"/>
                </a:lnTo>
                <a:lnTo>
                  <a:pt x="1708020" y="248853"/>
                </a:lnTo>
                <a:lnTo>
                  <a:pt x="1717536" y="245675"/>
                </a:lnTo>
                <a:lnTo>
                  <a:pt x="1727845" y="242894"/>
                </a:lnTo>
                <a:lnTo>
                  <a:pt x="1738154" y="240511"/>
                </a:lnTo>
                <a:lnTo>
                  <a:pt x="1748463" y="238922"/>
                </a:lnTo>
                <a:lnTo>
                  <a:pt x="1758772" y="237333"/>
                </a:lnTo>
                <a:lnTo>
                  <a:pt x="1769477" y="236538"/>
                </a:lnTo>
                <a:close/>
                <a:moveTo>
                  <a:pt x="1775815" y="217488"/>
                </a:moveTo>
                <a:lnTo>
                  <a:pt x="1764301" y="218281"/>
                </a:lnTo>
                <a:lnTo>
                  <a:pt x="1752786" y="219472"/>
                </a:lnTo>
                <a:lnTo>
                  <a:pt x="1741669" y="221059"/>
                </a:lnTo>
                <a:lnTo>
                  <a:pt x="1730154" y="223441"/>
                </a:lnTo>
                <a:lnTo>
                  <a:pt x="1718243" y="226219"/>
                </a:lnTo>
                <a:lnTo>
                  <a:pt x="1707125" y="229791"/>
                </a:lnTo>
                <a:lnTo>
                  <a:pt x="1696405" y="233759"/>
                </a:lnTo>
                <a:lnTo>
                  <a:pt x="1685684" y="238125"/>
                </a:lnTo>
                <a:lnTo>
                  <a:pt x="1674964" y="243285"/>
                </a:lnTo>
                <a:lnTo>
                  <a:pt x="1665038" y="248841"/>
                </a:lnTo>
                <a:lnTo>
                  <a:pt x="1655509" y="254794"/>
                </a:lnTo>
                <a:lnTo>
                  <a:pt x="1646376" y="261541"/>
                </a:lnTo>
                <a:lnTo>
                  <a:pt x="1637641" y="268288"/>
                </a:lnTo>
                <a:lnTo>
                  <a:pt x="1628906" y="275035"/>
                </a:lnTo>
                <a:lnTo>
                  <a:pt x="1620568" y="282575"/>
                </a:lnTo>
                <a:lnTo>
                  <a:pt x="1613024" y="290513"/>
                </a:lnTo>
                <a:lnTo>
                  <a:pt x="1605877" y="298847"/>
                </a:lnTo>
                <a:lnTo>
                  <a:pt x="1598730" y="307578"/>
                </a:lnTo>
                <a:lnTo>
                  <a:pt x="1592377" y="316707"/>
                </a:lnTo>
                <a:lnTo>
                  <a:pt x="1586025" y="325835"/>
                </a:lnTo>
                <a:lnTo>
                  <a:pt x="1580466" y="334963"/>
                </a:lnTo>
                <a:lnTo>
                  <a:pt x="1575304" y="344885"/>
                </a:lnTo>
                <a:lnTo>
                  <a:pt x="1570937" y="355203"/>
                </a:lnTo>
                <a:lnTo>
                  <a:pt x="1566569" y="365125"/>
                </a:lnTo>
                <a:lnTo>
                  <a:pt x="1562995" y="375444"/>
                </a:lnTo>
                <a:lnTo>
                  <a:pt x="1559819" y="385763"/>
                </a:lnTo>
                <a:lnTo>
                  <a:pt x="1557039" y="396875"/>
                </a:lnTo>
                <a:lnTo>
                  <a:pt x="1555054" y="407988"/>
                </a:lnTo>
                <a:lnTo>
                  <a:pt x="1553466" y="418703"/>
                </a:lnTo>
                <a:lnTo>
                  <a:pt x="1552275" y="429816"/>
                </a:lnTo>
                <a:lnTo>
                  <a:pt x="1551481" y="440929"/>
                </a:lnTo>
                <a:lnTo>
                  <a:pt x="1551481" y="452438"/>
                </a:lnTo>
                <a:lnTo>
                  <a:pt x="1552275" y="463947"/>
                </a:lnTo>
                <a:lnTo>
                  <a:pt x="1553466" y="475060"/>
                </a:lnTo>
                <a:lnTo>
                  <a:pt x="1555054" y="486569"/>
                </a:lnTo>
                <a:lnTo>
                  <a:pt x="1557437" y="498079"/>
                </a:lnTo>
                <a:lnTo>
                  <a:pt x="1560216" y="509588"/>
                </a:lnTo>
                <a:lnTo>
                  <a:pt x="1563789" y="520700"/>
                </a:lnTo>
                <a:lnTo>
                  <a:pt x="1567760" y="531416"/>
                </a:lnTo>
                <a:lnTo>
                  <a:pt x="1572525" y="542529"/>
                </a:lnTo>
                <a:lnTo>
                  <a:pt x="1577290" y="552847"/>
                </a:lnTo>
                <a:lnTo>
                  <a:pt x="1582848" y="562769"/>
                </a:lnTo>
                <a:lnTo>
                  <a:pt x="1589201" y="572294"/>
                </a:lnTo>
                <a:lnTo>
                  <a:pt x="1595554" y="581819"/>
                </a:lnTo>
                <a:lnTo>
                  <a:pt x="1602304" y="590550"/>
                </a:lnTo>
                <a:lnTo>
                  <a:pt x="1609451" y="598885"/>
                </a:lnTo>
                <a:lnTo>
                  <a:pt x="1616995" y="607219"/>
                </a:lnTo>
                <a:lnTo>
                  <a:pt x="1624936" y="614760"/>
                </a:lnTo>
                <a:lnTo>
                  <a:pt x="1632877" y="621904"/>
                </a:lnTo>
                <a:lnTo>
                  <a:pt x="1642009" y="629047"/>
                </a:lnTo>
                <a:lnTo>
                  <a:pt x="1650744" y="635794"/>
                </a:lnTo>
                <a:lnTo>
                  <a:pt x="1659876" y="641747"/>
                </a:lnTo>
                <a:lnTo>
                  <a:pt x="1669405" y="647304"/>
                </a:lnTo>
                <a:lnTo>
                  <a:pt x="1678935" y="652066"/>
                </a:lnTo>
                <a:lnTo>
                  <a:pt x="1689258" y="656829"/>
                </a:lnTo>
                <a:lnTo>
                  <a:pt x="1699581" y="661194"/>
                </a:lnTo>
                <a:lnTo>
                  <a:pt x="1709905" y="664766"/>
                </a:lnTo>
                <a:lnTo>
                  <a:pt x="1720228" y="667941"/>
                </a:lnTo>
                <a:lnTo>
                  <a:pt x="1731345" y="670719"/>
                </a:lnTo>
                <a:lnTo>
                  <a:pt x="1742066" y="673101"/>
                </a:lnTo>
                <a:lnTo>
                  <a:pt x="1753183" y="674688"/>
                </a:lnTo>
                <a:lnTo>
                  <a:pt x="1764301" y="675879"/>
                </a:lnTo>
                <a:lnTo>
                  <a:pt x="1775815" y="676276"/>
                </a:lnTo>
                <a:lnTo>
                  <a:pt x="1786932" y="676276"/>
                </a:lnTo>
                <a:lnTo>
                  <a:pt x="1798447" y="675879"/>
                </a:lnTo>
                <a:lnTo>
                  <a:pt x="1809564" y="674688"/>
                </a:lnTo>
                <a:lnTo>
                  <a:pt x="1821476" y="673101"/>
                </a:lnTo>
                <a:lnTo>
                  <a:pt x="1832593" y="670322"/>
                </a:lnTo>
                <a:lnTo>
                  <a:pt x="1844108" y="667544"/>
                </a:lnTo>
                <a:lnTo>
                  <a:pt x="1855225" y="663972"/>
                </a:lnTo>
                <a:lnTo>
                  <a:pt x="1866740" y="660004"/>
                </a:lnTo>
                <a:lnTo>
                  <a:pt x="1877063" y="655241"/>
                </a:lnTo>
                <a:lnTo>
                  <a:pt x="1887386" y="650479"/>
                </a:lnTo>
                <a:lnTo>
                  <a:pt x="1897313" y="644922"/>
                </a:lnTo>
                <a:lnTo>
                  <a:pt x="1906842" y="638969"/>
                </a:lnTo>
                <a:lnTo>
                  <a:pt x="1916371" y="632619"/>
                </a:lnTo>
                <a:lnTo>
                  <a:pt x="1925503" y="625872"/>
                </a:lnTo>
                <a:lnTo>
                  <a:pt x="1933841" y="618332"/>
                </a:lnTo>
                <a:lnTo>
                  <a:pt x="1941782" y="610791"/>
                </a:lnTo>
                <a:lnTo>
                  <a:pt x="1949723" y="603250"/>
                </a:lnTo>
                <a:lnTo>
                  <a:pt x="1957267" y="594916"/>
                </a:lnTo>
                <a:lnTo>
                  <a:pt x="1964017" y="586185"/>
                </a:lnTo>
                <a:lnTo>
                  <a:pt x="1970370" y="577057"/>
                </a:lnTo>
                <a:lnTo>
                  <a:pt x="1976326" y="567929"/>
                </a:lnTo>
                <a:lnTo>
                  <a:pt x="1981884" y="558404"/>
                </a:lnTo>
                <a:lnTo>
                  <a:pt x="1987046" y="548879"/>
                </a:lnTo>
                <a:lnTo>
                  <a:pt x="1991811" y="538957"/>
                </a:lnTo>
                <a:lnTo>
                  <a:pt x="1995781" y="528638"/>
                </a:lnTo>
                <a:lnTo>
                  <a:pt x="1999752" y="518319"/>
                </a:lnTo>
                <a:lnTo>
                  <a:pt x="2003325" y="507604"/>
                </a:lnTo>
                <a:lnTo>
                  <a:pt x="2005708" y="496888"/>
                </a:lnTo>
                <a:lnTo>
                  <a:pt x="2008090" y="485775"/>
                </a:lnTo>
                <a:lnTo>
                  <a:pt x="2009678" y="475060"/>
                </a:lnTo>
                <a:lnTo>
                  <a:pt x="2010869" y="463947"/>
                </a:lnTo>
                <a:lnTo>
                  <a:pt x="2011266" y="452835"/>
                </a:lnTo>
                <a:lnTo>
                  <a:pt x="2011266" y="441325"/>
                </a:lnTo>
                <a:lnTo>
                  <a:pt x="2010869" y="429816"/>
                </a:lnTo>
                <a:lnTo>
                  <a:pt x="2009678" y="418703"/>
                </a:lnTo>
                <a:lnTo>
                  <a:pt x="2007693" y="407194"/>
                </a:lnTo>
                <a:lnTo>
                  <a:pt x="2005311" y="395288"/>
                </a:lnTo>
                <a:lnTo>
                  <a:pt x="2002531" y="384175"/>
                </a:lnTo>
                <a:lnTo>
                  <a:pt x="1998561" y="373063"/>
                </a:lnTo>
                <a:lnTo>
                  <a:pt x="1994590" y="361950"/>
                </a:lnTo>
                <a:lnTo>
                  <a:pt x="1990223" y="351632"/>
                </a:lnTo>
                <a:lnTo>
                  <a:pt x="1985061" y="340916"/>
                </a:lnTo>
                <a:lnTo>
                  <a:pt x="1979899" y="330994"/>
                </a:lnTo>
                <a:lnTo>
                  <a:pt x="1973943" y="321469"/>
                </a:lnTo>
                <a:lnTo>
                  <a:pt x="1967591" y="312341"/>
                </a:lnTo>
                <a:lnTo>
                  <a:pt x="1960841" y="303213"/>
                </a:lnTo>
                <a:lnTo>
                  <a:pt x="1953297" y="294482"/>
                </a:lnTo>
                <a:lnTo>
                  <a:pt x="1945753" y="286544"/>
                </a:lnTo>
                <a:lnTo>
                  <a:pt x="1937812" y="279003"/>
                </a:lnTo>
                <a:lnTo>
                  <a:pt x="1929474" y="271860"/>
                </a:lnTo>
                <a:lnTo>
                  <a:pt x="1921136" y="264716"/>
                </a:lnTo>
                <a:lnTo>
                  <a:pt x="1912004" y="258366"/>
                </a:lnTo>
                <a:lnTo>
                  <a:pt x="1902474" y="252016"/>
                </a:lnTo>
                <a:lnTo>
                  <a:pt x="1893342" y="246460"/>
                </a:lnTo>
                <a:lnTo>
                  <a:pt x="1883416" y="241300"/>
                </a:lnTo>
                <a:lnTo>
                  <a:pt x="1873490" y="236935"/>
                </a:lnTo>
                <a:lnTo>
                  <a:pt x="1863166" y="232569"/>
                </a:lnTo>
                <a:lnTo>
                  <a:pt x="1852843" y="228997"/>
                </a:lnTo>
                <a:lnTo>
                  <a:pt x="1842123" y="225822"/>
                </a:lnTo>
                <a:lnTo>
                  <a:pt x="1831402" y="223044"/>
                </a:lnTo>
                <a:lnTo>
                  <a:pt x="1820682" y="221059"/>
                </a:lnTo>
                <a:lnTo>
                  <a:pt x="1809564" y="219472"/>
                </a:lnTo>
                <a:lnTo>
                  <a:pt x="1798447" y="218281"/>
                </a:lnTo>
                <a:lnTo>
                  <a:pt x="1787330" y="217488"/>
                </a:lnTo>
                <a:lnTo>
                  <a:pt x="1775815" y="217488"/>
                </a:lnTo>
                <a:close/>
                <a:moveTo>
                  <a:pt x="1712287" y="0"/>
                </a:moveTo>
                <a:lnTo>
                  <a:pt x="1715860" y="0"/>
                </a:lnTo>
                <a:lnTo>
                  <a:pt x="1718640" y="397"/>
                </a:lnTo>
                <a:lnTo>
                  <a:pt x="1721816" y="1191"/>
                </a:lnTo>
                <a:lnTo>
                  <a:pt x="1724198" y="2778"/>
                </a:lnTo>
                <a:lnTo>
                  <a:pt x="1726978" y="4366"/>
                </a:lnTo>
                <a:lnTo>
                  <a:pt x="1728566" y="6350"/>
                </a:lnTo>
                <a:lnTo>
                  <a:pt x="1729757" y="8731"/>
                </a:lnTo>
                <a:lnTo>
                  <a:pt x="1730551" y="11112"/>
                </a:lnTo>
                <a:lnTo>
                  <a:pt x="1737698" y="39687"/>
                </a:lnTo>
                <a:lnTo>
                  <a:pt x="1744448" y="68262"/>
                </a:lnTo>
                <a:lnTo>
                  <a:pt x="1744845" y="70644"/>
                </a:lnTo>
                <a:lnTo>
                  <a:pt x="1746036" y="73025"/>
                </a:lnTo>
                <a:lnTo>
                  <a:pt x="1747227" y="75406"/>
                </a:lnTo>
                <a:lnTo>
                  <a:pt x="1748816" y="77391"/>
                </a:lnTo>
                <a:lnTo>
                  <a:pt x="1750801" y="78978"/>
                </a:lnTo>
                <a:lnTo>
                  <a:pt x="1752786" y="80169"/>
                </a:lnTo>
                <a:lnTo>
                  <a:pt x="1755168" y="80962"/>
                </a:lnTo>
                <a:lnTo>
                  <a:pt x="1757551" y="81756"/>
                </a:lnTo>
                <a:lnTo>
                  <a:pt x="1775815" y="80962"/>
                </a:lnTo>
                <a:lnTo>
                  <a:pt x="1793682" y="81359"/>
                </a:lnTo>
                <a:lnTo>
                  <a:pt x="1811550" y="82153"/>
                </a:lnTo>
                <a:lnTo>
                  <a:pt x="1829814" y="84137"/>
                </a:lnTo>
                <a:lnTo>
                  <a:pt x="1847284" y="86916"/>
                </a:lnTo>
                <a:lnTo>
                  <a:pt x="1865152" y="90487"/>
                </a:lnTo>
                <a:lnTo>
                  <a:pt x="1882225" y="94853"/>
                </a:lnTo>
                <a:lnTo>
                  <a:pt x="1899298" y="100012"/>
                </a:lnTo>
                <a:lnTo>
                  <a:pt x="1902077" y="100409"/>
                </a:lnTo>
                <a:lnTo>
                  <a:pt x="1904460" y="100012"/>
                </a:lnTo>
                <a:lnTo>
                  <a:pt x="1906842" y="99616"/>
                </a:lnTo>
                <a:lnTo>
                  <a:pt x="1908827" y="98425"/>
                </a:lnTo>
                <a:lnTo>
                  <a:pt x="1911606" y="97234"/>
                </a:lnTo>
                <a:lnTo>
                  <a:pt x="1913195" y="95250"/>
                </a:lnTo>
                <a:lnTo>
                  <a:pt x="1914783" y="93266"/>
                </a:lnTo>
                <a:lnTo>
                  <a:pt x="1915974" y="91281"/>
                </a:lnTo>
                <a:lnTo>
                  <a:pt x="1944165" y="39687"/>
                </a:lnTo>
                <a:lnTo>
                  <a:pt x="1945356" y="37306"/>
                </a:lnTo>
                <a:lnTo>
                  <a:pt x="1947341" y="35322"/>
                </a:lnTo>
                <a:lnTo>
                  <a:pt x="1949326" y="34131"/>
                </a:lnTo>
                <a:lnTo>
                  <a:pt x="1952106" y="32941"/>
                </a:lnTo>
                <a:lnTo>
                  <a:pt x="1954885" y="32147"/>
                </a:lnTo>
                <a:lnTo>
                  <a:pt x="1958061" y="32147"/>
                </a:lnTo>
                <a:lnTo>
                  <a:pt x="1961238" y="32544"/>
                </a:lnTo>
                <a:lnTo>
                  <a:pt x="1964414" y="33734"/>
                </a:lnTo>
                <a:lnTo>
                  <a:pt x="1975532" y="38894"/>
                </a:lnTo>
                <a:lnTo>
                  <a:pt x="1986252" y="44053"/>
                </a:lnTo>
                <a:lnTo>
                  <a:pt x="1996972" y="50006"/>
                </a:lnTo>
                <a:lnTo>
                  <a:pt x="2008090" y="55959"/>
                </a:lnTo>
                <a:lnTo>
                  <a:pt x="2018413" y="61912"/>
                </a:lnTo>
                <a:lnTo>
                  <a:pt x="2028737" y="68659"/>
                </a:lnTo>
                <a:lnTo>
                  <a:pt x="2039060" y="75803"/>
                </a:lnTo>
                <a:lnTo>
                  <a:pt x="2049383" y="82550"/>
                </a:lnTo>
                <a:lnTo>
                  <a:pt x="2051765" y="84931"/>
                </a:lnTo>
                <a:lnTo>
                  <a:pt x="2053751" y="87312"/>
                </a:lnTo>
                <a:lnTo>
                  <a:pt x="2054942" y="90091"/>
                </a:lnTo>
                <a:lnTo>
                  <a:pt x="2055736" y="92472"/>
                </a:lnTo>
                <a:lnTo>
                  <a:pt x="2056133" y="95250"/>
                </a:lnTo>
                <a:lnTo>
                  <a:pt x="2056133" y="98028"/>
                </a:lnTo>
                <a:lnTo>
                  <a:pt x="2055339" y="100409"/>
                </a:lnTo>
                <a:lnTo>
                  <a:pt x="2054148" y="102791"/>
                </a:lnTo>
                <a:lnTo>
                  <a:pt x="2038663" y="128191"/>
                </a:lnTo>
                <a:lnTo>
                  <a:pt x="2023575" y="153194"/>
                </a:lnTo>
                <a:lnTo>
                  <a:pt x="2021987" y="155178"/>
                </a:lnTo>
                <a:lnTo>
                  <a:pt x="2021193" y="157559"/>
                </a:lnTo>
                <a:lnTo>
                  <a:pt x="2020398" y="159941"/>
                </a:lnTo>
                <a:lnTo>
                  <a:pt x="2020398" y="162322"/>
                </a:lnTo>
                <a:lnTo>
                  <a:pt x="2020398" y="164703"/>
                </a:lnTo>
                <a:lnTo>
                  <a:pt x="2021193" y="167481"/>
                </a:lnTo>
                <a:lnTo>
                  <a:pt x="2022384" y="169863"/>
                </a:lnTo>
                <a:lnTo>
                  <a:pt x="2023575" y="171847"/>
                </a:lnTo>
                <a:lnTo>
                  <a:pt x="2036678" y="184150"/>
                </a:lnTo>
                <a:lnTo>
                  <a:pt x="2049383" y="196850"/>
                </a:lnTo>
                <a:lnTo>
                  <a:pt x="2061295" y="210344"/>
                </a:lnTo>
                <a:lnTo>
                  <a:pt x="2072809" y="224234"/>
                </a:lnTo>
                <a:lnTo>
                  <a:pt x="2083133" y="238919"/>
                </a:lnTo>
                <a:lnTo>
                  <a:pt x="2092662" y="253603"/>
                </a:lnTo>
                <a:lnTo>
                  <a:pt x="2102191" y="269478"/>
                </a:lnTo>
                <a:lnTo>
                  <a:pt x="2110529" y="284956"/>
                </a:lnTo>
                <a:lnTo>
                  <a:pt x="2112514" y="286941"/>
                </a:lnTo>
                <a:lnTo>
                  <a:pt x="2114102" y="288528"/>
                </a:lnTo>
                <a:lnTo>
                  <a:pt x="2116485" y="289719"/>
                </a:lnTo>
                <a:lnTo>
                  <a:pt x="2118867" y="290513"/>
                </a:lnTo>
                <a:lnTo>
                  <a:pt x="2121249" y="290910"/>
                </a:lnTo>
                <a:lnTo>
                  <a:pt x="2123632" y="291307"/>
                </a:lnTo>
                <a:lnTo>
                  <a:pt x="2126014" y="290910"/>
                </a:lnTo>
                <a:lnTo>
                  <a:pt x="2128396" y="290116"/>
                </a:lnTo>
                <a:lnTo>
                  <a:pt x="2156984" y="281781"/>
                </a:lnTo>
                <a:lnTo>
                  <a:pt x="2185572" y="273844"/>
                </a:lnTo>
                <a:lnTo>
                  <a:pt x="2187954" y="273447"/>
                </a:lnTo>
                <a:lnTo>
                  <a:pt x="2190733" y="273050"/>
                </a:lnTo>
                <a:lnTo>
                  <a:pt x="2193116" y="273844"/>
                </a:lnTo>
                <a:lnTo>
                  <a:pt x="2195498" y="274638"/>
                </a:lnTo>
                <a:lnTo>
                  <a:pt x="2197880" y="276225"/>
                </a:lnTo>
                <a:lnTo>
                  <a:pt x="2200263" y="278210"/>
                </a:lnTo>
                <a:lnTo>
                  <a:pt x="2202248" y="280988"/>
                </a:lnTo>
                <a:lnTo>
                  <a:pt x="2203439" y="283766"/>
                </a:lnTo>
                <a:lnTo>
                  <a:pt x="2207807" y="295275"/>
                </a:lnTo>
                <a:lnTo>
                  <a:pt x="2211777" y="307182"/>
                </a:lnTo>
                <a:lnTo>
                  <a:pt x="2215350" y="318691"/>
                </a:lnTo>
                <a:lnTo>
                  <a:pt x="2218527" y="330200"/>
                </a:lnTo>
                <a:lnTo>
                  <a:pt x="2221703" y="342107"/>
                </a:lnTo>
                <a:lnTo>
                  <a:pt x="2224086" y="354410"/>
                </a:lnTo>
                <a:lnTo>
                  <a:pt x="2226468" y="366316"/>
                </a:lnTo>
                <a:lnTo>
                  <a:pt x="2228850" y="378222"/>
                </a:lnTo>
                <a:lnTo>
                  <a:pt x="2228850" y="381397"/>
                </a:lnTo>
                <a:lnTo>
                  <a:pt x="2228453" y="384572"/>
                </a:lnTo>
                <a:lnTo>
                  <a:pt x="2227659" y="387350"/>
                </a:lnTo>
                <a:lnTo>
                  <a:pt x="2226468" y="390128"/>
                </a:lnTo>
                <a:lnTo>
                  <a:pt x="2224880" y="392113"/>
                </a:lnTo>
                <a:lnTo>
                  <a:pt x="2222894" y="393700"/>
                </a:lnTo>
                <a:lnTo>
                  <a:pt x="2220512" y="394891"/>
                </a:lnTo>
                <a:lnTo>
                  <a:pt x="2217733" y="396082"/>
                </a:lnTo>
                <a:lnTo>
                  <a:pt x="2189542" y="403225"/>
                </a:lnTo>
                <a:lnTo>
                  <a:pt x="2160557" y="409972"/>
                </a:lnTo>
                <a:lnTo>
                  <a:pt x="2158175" y="410766"/>
                </a:lnTo>
                <a:lnTo>
                  <a:pt x="2155793" y="411560"/>
                </a:lnTo>
                <a:lnTo>
                  <a:pt x="2153808" y="412750"/>
                </a:lnTo>
                <a:lnTo>
                  <a:pt x="2151822" y="414338"/>
                </a:lnTo>
                <a:lnTo>
                  <a:pt x="2150234" y="416322"/>
                </a:lnTo>
                <a:lnTo>
                  <a:pt x="2149043" y="418307"/>
                </a:lnTo>
                <a:lnTo>
                  <a:pt x="2148249" y="420688"/>
                </a:lnTo>
                <a:lnTo>
                  <a:pt x="2147852" y="423069"/>
                </a:lnTo>
                <a:lnTo>
                  <a:pt x="2148249" y="440929"/>
                </a:lnTo>
                <a:lnTo>
                  <a:pt x="2147852" y="459185"/>
                </a:lnTo>
                <a:lnTo>
                  <a:pt x="2147058" y="477044"/>
                </a:lnTo>
                <a:lnTo>
                  <a:pt x="2145072" y="494904"/>
                </a:lnTo>
                <a:lnTo>
                  <a:pt x="2142293" y="512763"/>
                </a:lnTo>
                <a:lnTo>
                  <a:pt x="2138323" y="530225"/>
                </a:lnTo>
                <a:lnTo>
                  <a:pt x="2133955" y="547688"/>
                </a:lnTo>
                <a:lnTo>
                  <a:pt x="2128793" y="564754"/>
                </a:lnTo>
                <a:lnTo>
                  <a:pt x="2128396" y="567135"/>
                </a:lnTo>
                <a:lnTo>
                  <a:pt x="2128793" y="569913"/>
                </a:lnTo>
                <a:lnTo>
                  <a:pt x="2129190" y="572294"/>
                </a:lnTo>
                <a:lnTo>
                  <a:pt x="2130382" y="574279"/>
                </a:lnTo>
                <a:lnTo>
                  <a:pt x="2131573" y="576263"/>
                </a:lnTo>
                <a:lnTo>
                  <a:pt x="2133558" y="578247"/>
                </a:lnTo>
                <a:lnTo>
                  <a:pt x="2135543" y="580232"/>
                </a:lnTo>
                <a:lnTo>
                  <a:pt x="2137926" y="581025"/>
                </a:lnTo>
                <a:lnTo>
                  <a:pt x="2189542" y="609600"/>
                </a:lnTo>
                <a:lnTo>
                  <a:pt x="2191924" y="610791"/>
                </a:lnTo>
                <a:lnTo>
                  <a:pt x="2193910" y="612379"/>
                </a:lnTo>
                <a:lnTo>
                  <a:pt x="2195498" y="614760"/>
                </a:lnTo>
                <a:lnTo>
                  <a:pt x="2196292" y="617141"/>
                </a:lnTo>
                <a:lnTo>
                  <a:pt x="2197086" y="619919"/>
                </a:lnTo>
                <a:lnTo>
                  <a:pt x="2197086" y="623094"/>
                </a:lnTo>
                <a:lnTo>
                  <a:pt x="2196689" y="626666"/>
                </a:lnTo>
                <a:lnTo>
                  <a:pt x="2195498" y="629841"/>
                </a:lnTo>
                <a:lnTo>
                  <a:pt x="2190336" y="640557"/>
                </a:lnTo>
                <a:lnTo>
                  <a:pt x="2184778" y="651669"/>
                </a:lnTo>
                <a:lnTo>
                  <a:pt x="2178822" y="662385"/>
                </a:lnTo>
                <a:lnTo>
                  <a:pt x="2173263" y="673101"/>
                </a:lnTo>
                <a:lnTo>
                  <a:pt x="2166910" y="683816"/>
                </a:lnTo>
                <a:lnTo>
                  <a:pt x="2160557" y="693738"/>
                </a:lnTo>
                <a:lnTo>
                  <a:pt x="2153808" y="704057"/>
                </a:lnTo>
                <a:lnTo>
                  <a:pt x="2146661" y="713979"/>
                </a:lnTo>
                <a:lnTo>
                  <a:pt x="2144278" y="716360"/>
                </a:lnTo>
                <a:lnTo>
                  <a:pt x="2141896" y="718741"/>
                </a:lnTo>
                <a:lnTo>
                  <a:pt x="2138720" y="719932"/>
                </a:lnTo>
                <a:lnTo>
                  <a:pt x="2136337" y="721122"/>
                </a:lnTo>
                <a:lnTo>
                  <a:pt x="2133558" y="721519"/>
                </a:lnTo>
                <a:lnTo>
                  <a:pt x="2130779" y="721122"/>
                </a:lnTo>
                <a:lnTo>
                  <a:pt x="2128396" y="720329"/>
                </a:lnTo>
                <a:lnTo>
                  <a:pt x="2126014" y="719138"/>
                </a:lnTo>
                <a:lnTo>
                  <a:pt x="2101000" y="703660"/>
                </a:lnTo>
                <a:lnTo>
                  <a:pt x="2075589" y="688579"/>
                </a:lnTo>
                <a:lnTo>
                  <a:pt x="2073603" y="686991"/>
                </a:lnTo>
                <a:lnTo>
                  <a:pt x="2071221" y="686197"/>
                </a:lnTo>
                <a:lnTo>
                  <a:pt x="2068839" y="685801"/>
                </a:lnTo>
                <a:lnTo>
                  <a:pt x="2066456" y="685404"/>
                </a:lnTo>
                <a:lnTo>
                  <a:pt x="2064074" y="685801"/>
                </a:lnTo>
                <a:lnTo>
                  <a:pt x="2061692" y="686197"/>
                </a:lnTo>
                <a:lnTo>
                  <a:pt x="2059309" y="687388"/>
                </a:lnTo>
                <a:lnTo>
                  <a:pt x="2057324" y="688579"/>
                </a:lnTo>
                <a:lnTo>
                  <a:pt x="2044619" y="701676"/>
                </a:lnTo>
                <a:lnTo>
                  <a:pt x="2031913" y="713979"/>
                </a:lnTo>
                <a:lnTo>
                  <a:pt x="2018413" y="726282"/>
                </a:lnTo>
                <a:lnTo>
                  <a:pt x="2004913" y="737791"/>
                </a:lnTo>
                <a:lnTo>
                  <a:pt x="1989826" y="748110"/>
                </a:lnTo>
                <a:lnTo>
                  <a:pt x="1974738" y="757635"/>
                </a:lnTo>
                <a:lnTo>
                  <a:pt x="1959650" y="767160"/>
                </a:lnTo>
                <a:lnTo>
                  <a:pt x="1943371" y="775494"/>
                </a:lnTo>
                <a:lnTo>
                  <a:pt x="1941385" y="777082"/>
                </a:lnTo>
                <a:lnTo>
                  <a:pt x="1939797" y="779066"/>
                </a:lnTo>
                <a:lnTo>
                  <a:pt x="1938606" y="781447"/>
                </a:lnTo>
                <a:lnTo>
                  <a:pt x="1937812" y="783432"/>
                </a:lnTo>
                <a:lnTo>
                  <a:pt x="1937415" y="785813"/>
                </a:lnTo>
                <a:lnTo>
                  <a:pt x="1937018" y="788591"/>
                </a:lnTo>
                <a:lnTo>
                  <a:pt x="1937415" y="790972"/>
                </a:lnTo>
                <a:lnTo>
                  <a:pt x="1938209" y="793354"/>
                </a:lnTo>
                <a:lnTo>
                  <a:pt x="1946547" y="821532"/>
                </a:lnTo>
                <a:lnTo>
                  <a:pt x="1954488" y="849710"/>
                </a:lnTo>
                <a:lnTo>
                  <a:pt x="1955282" y="852488"/>
                </a:lnTo>
                <a:lnTo>
                  <a:pt x="1955282" y="854869"/>
                </a:lnTo>
                <a:lnTo>
                  <a:pt x="1954885" y="858044"/>
                </a:lnTo>
                <a:lnTo>
                  <a:pt x="1953694" y="860426"/>
                </a:lnTo>
                <a:lnTo>
                  <a:pt x="1952106" y="862807"/>
                </a:lnTo>
                <a:lnTo>
                  <a:pt x="1950120" y="864791"/>
                </a:lnTo>
                <a:lnTo>
                  <a:pt x="1947341" y="866776"/>
                </a:lnTo>
                <a:lnTo>
                  <a:pt x="1944562" y="868363"/>
                </a:lnTo>
                <a:lnTo>
                  <a:pt x="1933047" y="872332"/>
                </a:lnTo>
                <a:lnTo>
                  <a:pt x="1921533" y="876301"/>
                </a:lnTo>
                <a:lnTo>
                  <a:pt x="1910018" y="879873"/>
                </a:lnTo>
                <a:lnTo>
                  <a:pt x="1898107" y="883444"/>
                </a:lnTo>
                <a:lnTo>
                  <a:pt x="1886195" y="886223"/>
                </a:lnTo>
                <a:lnTo>
                  <a:pt x="1874284" y="889001"/>
                </a:lnTo>
                <a:lnTo>
                  <a:pt x="1861975" y="891382"/>
                </a:lnTo>
                <a:lnTo>
                  <a:pt x="1850064" y="893366"/>
                </a:lnTo>
                <a:lnTo>
                  <a:pt x="1846887" y="893763"/>
                </a:lnTo>
                <a:lnTo>
                  <a:pt x="1843711" y="893366"/>
                </a:lnTo>
                <a:lnTo>
                  <a:pt x="1840931" y="892176"/>
                </a:lnTo>
                <a:lnTo>
                  <a:pt x="1838152" y="890985"/>
                </a:lnTo>
                <a:lnTo>
                  <a:pt x="1836167" y="889398"/>
                </a:lnTo>
                <a:lnTo>
                  <a:pt x="1834182" y="887413"/>
                </a:lnTo>
                <a:lnTo>
                  <a:pt x="1832990" y="885032"/>
                </a:lnTo>
                <a:lnTo>
                  <a:pt x="1832593" y="882651"/>
                </a:lnTo>
                <a:lnTo>
                  <a:pt x="1825049" y="853679"/>
                </a:lnTo>
                <a:lnTo>
                  <a:pt x="1818300" y="825501"/>
                </a:lnTo>
                <a:lnTo>
                  <a:pt x="1817902" y="823119"/>
                </a:lnTo>
                <a:lnTo>
                  <a:pt x="1816711" y="820738"/>
                </a:lnTo>
                <a:lnTo>
                  <a:pt x="1815520" y="818357"/>
                </a:lnTo>
                <a:lnTo>
                  <a:pt x="1813535" y="816769"/>
                </a:lnTo>
                <a:lnTo>
                  <a:pt x="1811947" y="815182"/>
                </a:lnTo>
                <a:lnTo>
                  <a:pt x="1809564" y="813991"/>
                </a:lnTo>
                <a:lnTo>
                  <a:pt x="1807182" y="812801"/>
                </a:lnTo>
                <a:lnTo>
                  <a:pt x="1804800" y="812404"/>
                </a:lnTo>
                <a:lnTo>
                  <a:pt x="1786932" y="813197"/>
                </a:lnTo>
                <a:lnTo>
                  <a:pt x="1769065" y="812801"/>
                </a:lnTo>
                <a:lnTo>
                  <a:pt x="1751198" y="812007"/>
                </a:lnTo>
                <a:lnTo>
                  <a:pt x="1733331" y="810022"/>
                </a:lnTo>
                <a:lnTo>
                  <a:pt x="1715463" y="806847"/>
                </a:lnTo>
                <a:lnTo>
                  <a:pt x="1697993" y="803276"/>
                </a:lnTo>
                <a:lnTo>
                  <a:pt x="1680523" y="798513"/>
                </a:lnTo>
                <a:lnTo>
                  <a:pt x="1663053" y="793354"/>
                </a:lnTo>
                <a:lnTo>
                  <a:pt x="1660670" y="793354"/>
                </a:lnTo>
                <a:lnTo>
                  <a:pt x="1658288" y="793751"/>
                </a:lnTo>
                <a:lnTo>
                  <a:pt x="1655906" y="794147"/>
                </a:lnTo>
                <a:lnTo>
                  <a:pt x="1653523" y="795338"/>
                </a:lnTo>
                <a:lnTo>
                  <a:pt x="1651538" y="796529"/>
                </a:lnTo>
                <a:lnTo>
                  <a:pt x="1649553" y="798116"/>
                </a:lnTo>
                <a:lnTo>
                  <a:pt x="1648362" y="800101"/>
                </a:lnTo>
                <a:lnTo>
                  <a:pt x="1647171" y="802482"/>
                </a:lnTo>
                <a:lnTo>
                  <a:pt x="1618186" y="854076"/>
                </a:lnTo>
                <a:lnTo>
                  <a:pt x="1616995" y="856854"/>
                </a:lnTo>
                <a:lnTo>
                  <a:pt x="1615406" y="858838"/>
                </a:lnTo>
                <a:lnTo>
                  <a:pt x="1613024" y="860029"/>
                </a:lnTo>
                <a:lnTo>
                  <a:pt x="1610642" y="861219"/>
                </a:lnTo>
                <a:lnTo>
                  <a:pt x="1607862" y="861616"/>
                </a:lnTo>
                <a:lnTo>
                  <a:pt x="1604686" y="861616"/>
                </a:lnTo>
                <a:lnTo>
                  <a:pt x="1601510" y="861219"/>
                </a:lnTo>
                <a:lnTo>
                  <a:pt x="1598333" y="860426"/>
                </a:lnTo>
                <a:lnTo>
                  <a:pt x="1587216" y="854869"/>
                </a:lnTo>
                <a:lnTo>
                  <a:pt x="1576098" y="849313"/>
                </a:lnTo>
                <a:lnTo>
                  <a:pt x="1565378" y="843757"/>
                </a:lnTo>
                <a:lnTo>
                  <a:pt x="1555054" y="837804"/>
                </a:lnTo>
                <a:lnTo>
                  <a:pt x="1544334" y="831454"/>
                </a:lnTo>
                <a:lnTo>
                  <a:pt x="1533613" y="825104"/>
                </a:lnTo>
                <a:lnTo>
                  <a:pt x="1523687" y="818357"/>
                </a:lnTo>
                <a:lnTo>
                  <a:pt x="1513761" y="811213"/>
                </a:lnTo>
                <a:lnTo>
                  <a:pt x="1511379" y="808832"/>
                </a:lnTo>
                <a:lnTo>
                  <a:pt x="1509393" y="806451"/>
                </a:lnTo>
                <a:lnTo>
                  <a:pt x="1507805" y="803672"/>
                </a:lnTo>
                <a:lnTo>
                  <a:pt x="1507011" y="800894"/>
                </a:lnTo>
                <a:lnTo>
                  <a:pt x="1506614" y="798116"/>
                </a:lnTo>
                <a:lnTo>
                  <a:pt x="1507011" y="795735"/>
                </a:lnTo>
                <a:lnTo>
                  <a:pt x="1507408" y="793354"/>
                </a:lnTo>
                <a:lnTo>
                  <a:pt x="1508996" y="790972"/>
                </a:lnTo>
                <a:lnTo>
                  <a:pt x="1523687" y="765969"/>
                </a:lnTo>
                <a:lnTo>
                  <a:pt x="1539172" y="740569"/>
                </a:lnTo>
                <a:lnTo>
                  <a:pt x="1540363" y="738585"/>
                </a:lnTo>
                <a:lnTo>
                  <a:pt x="1541554" y="736204"/>
                </a:lnTo>
                <a:lnTo>
                  <a:pt x="1542349" y="733822"/>
                </a:lnTo>
                <a:lnTo>
                  <a:pt x="1542746" y="731441"/>
                </a:lnTo>
                <a:lnTo>
                  <a:pt x="1542349" y="729060"/>
                </a:lnTo>
                <a:lnTo>
                  <a:pt x="1541554" y="726679"/>
                </a:lnTo>
                <a:lnTo>
                  <a:pt x="1540363" y="724297"/>
                </a:lnTo>
                <a:lnTo>
                  <a:pt x="1539172" y="722313"/>
                </a:lnTo>
                <a:lnTo>
                  <a:pt x="1526069" y="709613"/>
                </a:lnTo>
                <a:lnTo>
                  <a:pt x="1513364" y="696913"/>
                </a:lnTo>
                <a:lnTo>
                  <a:pt x="1501849" y="683419"/>
                </a:lnTo>
                <a:lnTo>
                  <a:pt x="1489938" y="669529"/>
                </a:lnTo>
                <a:lnTo>
                  <a:pt x="1479615" y="654844"/>
                </a:lnTo>
                <a:lnTo>
                  <a:pt x="1470085" y="640160"/>
                </a:lnTo>
                <a:lnTo>
                  <a:pt x="1460953" y="624285"/>
                </a:lnTo>
                <a:lnTo>
                  <a:pt x="1452218" y="608410"/>
                </a:lnTo>
                <a:lnTo>
                  <a:pt x="1450630" y="606822"/>
                </a:lnTo>
                <a:lnTo>
                  <a:pt x="1448247" y="605235"/>
                </a:lnTo>
                <a:lnTo>
                  <a:pt x="1446262" y="604044"/>
                </a:lnTo>
                <a:lnTo>
                  <a:pt x="1443880" y="602854"/>
                </a:lnTo>
                <a:lnTo>
                  <a:pt x="1441498" y="602457"/>
                </a:lnTo>
                <a:lnTo>
                  <a:pt x="1439115" y="602457"/>
                </a:lnTo>
                <a:lnTo>
                  <a:pt x="1436733" y="602854"/>
                </a:lnTo>
                <a:lnTo>
                  <a:pt x="1433954" y="603647"/>
                </a:lnTo>
                <a:lnTo>
                  <a:pt x="1406160" y="611982"/>
                </a:lnTo>
                <a:lnTo>
                  <a:pt x="1377572" y="619522"/>
                </a:lnTo>
                <a:lnTo>
                  <a:pt x="1375190" y="620316"/>
                </a:lnTo>
                <a:lnTo>
                  <a:pt x="1372411" y="620713"/>
                </a:lnTo>
                <a:lnTo>
                  <a:pt x="1369631" y="619919"/>
                </a:lnTo>
                <a:lnTo>
                  <a:pt x="1367249" y="619126"/>
                </a:lnTo>
                <a:lnTo>
                  <a:pt x="1364867" y="617538"/>
                </a:lnTo>
                <a:lnTo>
                  <a:pt x="1362882" y="615157"/>
                </a:lnTo>
                <a:lnTo>
                  <a:pt x="1360896" y="612775"/>
                </a:lnTo>
                <a:lnTo>
                  <a:pt x="1359308" y="609600"/>
                </a:lnTo>
                <a:lnTo>
                  <a:pt x="1354941" y="598488"/>
                </a:lnTo>
                <a:lnTo>
                  <a:pt x="1350970" y="586979"/>
                </a:lnTo>
                <a:lnTo>
                  <a:pt x="1347397" y="575072"/>
                </a:lnTo>
                <a:lnTo>
                  <a:pt x="1343823" y="563166"/>
                </a:lnTo>
                <a:lnTo>
                  <a:pt x="1341044" y="551657"/>
                </a:lnTo>
                <a:lnTo>
                  <a:pt x="1338264" y="539750"/>
                </a:lnTo>
                <a:lnTo>
                  <a:pt x="1335882" y="527447"/>
                </a:lnTo>
                <a:lnTo>
                  <a:pt x="1333897" y="515541"/>
                </a:lnTo>
                <a:lnTo>
                  <a:pt x="1333500" y="512366"/>
                </a:lnTo>
                <a:lnTo>
                  <a:pt x="1333897" y="509191"/>
                </a:lnTo>
                <a:lnTo>
                  <a:pt x="1335088" y="506413"/>
                </a:lnTo>
                <a:lnTo>
                  <a:pt x="1336279" y="503635"/>
                </a:lnTo>
                <a:lnTo>
                  <a:pt x="1337867" y="501650"/>
                </a:lnTo>
                <a:lnTo>
                  <a:pt x="1339853" y="499666"/>
                </a:lnTo>
                <a:lnTo>
                  <a:pt x="1342235" y="498475"/>
                </a:lnTo>
                <a:lnTo>
                  <a:pt x="1345014" y="498079"/>
                </a:lnTo>
                <a:lnTo>
                  <a:pt x="1373602" y="490538"/>
                </a:lnTo>
                <a:lnTo>
                  <a:pt x="1401793" y="483394"/>
                </a:lnTo>
                <a:lnTo>
                  <a:pt x="1404969" y="482997"/>
                </a:lnTo>
                <a:lnTo>
                  <a:pt x="1407351" y="482204"/>
                </a:lnTo>
                <a:lnTo>
                  <a:pt x="1409336" y="481013"/>
                </a:lnTo>
                <a:lnTo>
                  <a:pt x="1411322" y="479029"/>
                </a:lnTo>
                <a:lnTo>
                  <a:pt x="1412513" y="477441"/>
                </a:lnTo>
                <a:lnTo>
                  <a:pt x="1414101" y="475060"/>
                </a:lnTo>
                <a:lnTo>
                  <a:pt x="1414895" y="473075"/>
                </a:lnTo>
                <a:lnTo>
                  <a:pt x="1415292" y="470297"/>
                </a:lnTo>
                <a:lnTo>
                  <a:pt x="1414895" y="452835"/>
                </a:lnTo>
                <a:lnTo>
                  <a:pt x="1414895" y="434579"/>
                </a:lnTo>
                <a:lnTo>
                  <a:pt x="1416086" y="416719"/>
                </a:lnTo>
                <a:lnTo>
                  <a:pt x="1417675" y="398860"/>
                </a:lnTo>
                <a:lnTo>
                  <a:pt x="1420454" y="381000"/>
                </a:lnTo>
                <a:lnTo>
                  <a:pt x="1424424" y="363538"/>
                </a:lnTo>
                <a:lnTo>
                  <a:pt x="1428792" y="346075"/>
                </a:lnTo>
                <a:lnTo>
                  <a:pt x="1433954" y="329010"/>
                </a:lnTo>
                <a:lnTo>
                  <a:pt x="1434351" y="326232"/>
                </a:lnTo>
                <a:lnTo>
                  <a:pt x="1433954" y="323850"/>
                </a:lnTo>
                <a:lnTo>
                  <a:pt x="1433160" y="321469"/>
                </a:lnTo>
                <a:lnTo>
                  <a:pt x="1432365" y="319485"/>
                </a:lnTo>
                <a:lnTo>
                  <a:pt x="1430777" y="317103"/>
                </a:lnTo>
                <a:lnTo>
                  <a:pt x="1429189" y="315516"/>
                </a:lnTo>
                <a:lnTo>
                  <a:pt x="1427204" y="313928"/>
                </a:lnTo>
                <a:lnTo>
                  <a:pt x="1424821" y="312738"/>
                </a:lnTo>
                <a:lnTo>
                  <a:pt x="1373205" y="284163"/>
                </a:lnTo>
                <a:lnTo>
                  <a:pt x="1370823" y="282972"/>
                </a:lnTo>
                <a:lnTo>
                  <a:pt x="1369234" y="280988"/>
                </a:lnTo>
                <a:lnTo>
                  <a:pt x="1367646" y="279003"/>
                </a:lnTo>
                <a:lnTo>
                  <a:pt x="1366455" y="276225"/>
                </a:lnTo>
                <a:lnTo>
                  <a:pt x="1366058" y="273447"/>
                </a:lnTo>
                <a:lnTo>
                  <a:pt x="1366058" y="270669"/>
                </a:lnTo>
                <a:lnTo>
                  <a:pt x="1366455" y="267494"/>
                </a:lnTo>
                <a:lnTo>
                  <a:pt x="1367249" y="264319"/>
                </a:lnTo>
                <a:lnTo>
                  <a:pt x="1372411" y="252810"/>
                </a:lnTo>
                <a:lnTo>
                  <a:pt x="1377969" y="242094"/>
                </a:lnTo>
                <a:lnTo>
                  <a:pt x="1383528" y="231378"/>
                </a:lnTo>
                <a:lnTo>
                  <a:pt x="1389484" y="220663"/>
                </a:lnTo>
                <a:lnTo>
                  <a:pt x="1395837" y="209947"/>
                </a:lnTo>
                <a:lnTo>
                  <a:pt x="1402190" y="199628"/>
                </a:lnTo>
                <a:lnTo>
                  <a:pt x="1409336" y="189706"/>
                </a:lnTo>
                <a:lnTo>
                  <a:pt x="1416483" y="179784"/>
                </a:lnTo>
                <a:lnTo>
                  <a:pt x="1418469" y="177403"/>
                </a:lnTo>
                <a:lnTo>
                  <a:pt x="1421248" y="175419"/>
                </a:lnTo>
                <a:lnTo>
                  <a:pt x="1423630" y="173831"/>
                </a:lnTo>
                <a:lnTo>
                  <a:pt x="1426410" y="173038"/>
                </a:lnTo>
                <a:lnTo>
                  <a:pt x="1429189" y="172641"/>
                </a:lnTo>
                <a:lnTo>
                  <a:pt x="1431571" y="173038"/>
                </a:lnTo>
                <a:lnTo>
                  <a:pt x="1434351" y="173831"/>
                </a:lnTo>
                <a:lnTo>
                  <a:pt x="1436336" y="175022"/>
                </a:lnTo>
                <a:lnTo>
                  <a:pt x="1462144" y="189706"/>
                </a:lnTo>
                <a:lnTo>
                  <a:pt x="1486761" y="205184"/>
                </a:lnTo>
                <a:lnTo>
                  <a:pt x="1489144" y="206375"/>
                </a:lnTo>
                <a:lnTo>
                  <a:pt x="1491526" y="207566"/>
                </a:lnTo>
                <a:lnTo>
                  <a:pt x="1493908" y="207963"/>
                </a:lnTo>
                <a:lnTo>
                  <a:pt x="1496688" y="208359"/>
                </a:lnTo>
                <a:lnTo>
                  <a:pt x="1499070" y="207963"/>
                </a:lnTo>
                <a:lnTo>
                  <a:pt x="1501452" y="207169"/>
                </a:lnTo>
                <a:lnTo>
                  <a:pt x="1503835" y="206375"/>
                </a:lnTo>
                <a:lnTo>
                  <a:pt x="1505820" y="205184"/>
                </a:lnTo>
                <a:lnTo>
                  <a:pt x="1518128" y="192088"/>
                </a:lnTo>
                <a:lnTo>
                  <a:pt x="1530834" y="179784"/>
                </a:lnTo>
                <a:lnTo>
                  <a:pt x="1544731" y="167878"/>
                </a:lnTo>
                <a:lnTo>
                  <a:pt x="1558231" y="155972"/>
                </a:lnTo>
                <a:lnTo>
                  <a:pt x="1572922" y="145653"/>
                </a:lnTo>
                <a:lnTo>
                  <a:pt x="1587613" y="136128"/>
                </a:lnTo>
                <a:lnTo>
                  <a:pt x="1603495" y="127000"/>
                </a:lnTo>
                <a:lnTo>
                  <a:pt x="1619377" y="118269"/>
                </a:lnTo>
                <a:lnTo>
                  <a:pt x="1620965" y="116284"/>
                </a:lnTo>
                <a:lnTo>
                  <a:pt x="1622553" y="114300"/>
                </a:lnTo>
                <a:lnTo>
                  <a:pt x="1623745" y="112316"/>
                </a:lnTo>
                <a:lnTo>
                  <a:pt x="1624936" y="109934"/>
                </a:lnTo>
                <a:lnTo>
                  <a:pt x="1625333" y="107553"/>
                </a:lnTo>
                <a:lnTo>
                  <a:pt x="1625333" y="105172"/>
                </a:lnTo>
                <a:lnTo>
                  <a:pt x="1624936" y="102791"/>
                </a:lnTo>
                <a:lnTo>
                  <a:pt x="1624142" y="100409"/>
                </a:lnTo>
                <a:lnTo>
                  <a:pt x="1615803" y="71834"/>
                </a:lnTo>
                <a:lnTo>
                  <a:pt x="1608260" y="44053"/>
                </a:lnTo>
                <a:lnTo>
                  <a:pt x="1607465" y="41275"/>
                </a:lnTo>
                <a:lnTo>
                  <a:pt x="1607465" y="38894"/>
                </a:lnTo>
                <a:lnTo>
                  <a:pt x="1607862" y="36116"/>
                </a:lnTo>
                <a:lnTo>
                  <a:pt x="1609054" y="33734"/>
                </a:lnTo>
                <a:lnTo>
                  <a:pt x="1610245" y="31353"/>
                </a:lnTo>
                <a:lnTo>
                  <a:pt x="1612627" y="28972"/>
                </a:lnTo>
                <a:lnTo>
                  <a:pt x="1615009" y="26987"/>
                </a:lnTo>
                <a:lnTo>
                  <a:pt x="1617789" y="25400"/>
                </a:lnTo>
                <a:lnTo>
                  <a:pt x="1629303" y="21034"/>
                </a:lnTo>
                <a:lnTo>
                  <a:pt x="1641215" y="17066"/>
                </a:lnTo>
                <a:lnTo>
                  <a:pt x="1652729" y="13494"/>
                </a:lnTo>
                <a:lnTo>
                  <a:pt x="1664641" y="10319"/>
                </a:lnTo>
                <a:lnTo>
                  <a:pt x="1676155" y="7541"/>
                </a:lnTo>
                <a:lnTo>
                  <a:pt x="1688464" y="4762"/>
                </a:lnTo>
                <a:lnTo>
                  <a:pt x="1700375" y="2381"/>
                </a:lnTo>
                <a:lnTo>
                  <a:pt x="171228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4" name="MH_SubTitle_1"/>
          <p:cNvSpPr txBox="1"/>
          <p:nvPr>
            <p:custDataLst>
              <p:tags r:id="rId26"/>
            </p:custDataLst>
          </p:nvPr>
        </p:nvSpPr>
        <p:spPr>
          <a:xfrm>
            <a:off x="6858016" y="1857370"/>
            <a:ext cx="2000232" cy="43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Education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Finance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+mj-ea"/>
                <a:cs typeface="Tahoma" pitchFamily="34" charset="0"/>
              </a:rPr>
              <a:t>Consumption Upgrade</a:t>
            </a:r>
          </a:p>
          <a:p>
            <a:endParaRPr lang="zh-CN" altLang="en-US" sz="1200" b="1" dirty="0" smtClean="0">
              <a:solidFill>
                <a:schemeClr val="bg1"/>
              </a:solidFill>
              <a:latin typeface="+mj-ea"/>
              <a:cs typeface="Tahoma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93174" y="1406717"/>
            <a:ext cx="564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1400" dirty="0" smtClean="0">
                <a:solidFill>
                  <a:srgbClr val="002060"/>
                </a:solidFill>
                <a:latin typeface="+mj-ea"/>
                <a:cs typeface="Tahoma" pitchFamily="34" charset="0"/>
              </a:rPr>
              <a:t>TMT</a:t>
            </a:r>
          </a:p>
        </p:txBody>
      </p:sp>
      <p:sp>
        <p:nvSpPr>
          <p:cNvPr id="52" name="矩形 51"/>
          <p:cNvSpPr/>
          <p:nvPr/>
        </p:nvSpPr>
        <p:spPr>
          <a:xfrm>
            <a:off x="6000760" y="3564084"/>
            <a:ext cx="1172045" cy="222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da-DK" altLang="zh-CN" sz="1100" dirty="0" smtClean="0">
                <a:solidFill>
                  <a:srgbClr val="002060"/>
                </a:solidFill>
                <a:latin typeface="+mj-ea"/>
                <a:cs typeface="Tahoma" pitchFamily="34" charset="0"/>
              </a:rPr>
              <a:t>New Energy</a:t>
            </a:r>
          </a:p>
        </p:txBody>
      </p:sp>
      <p:sp>
        <p:nvSpPr>
          <p:cNvPr id="53" name="矩形 52"/>
          <p:cNvSpPr/>
          <p:nvPr/>
        </p:nvSpPr>
        <p:spPr>
          <a:xfrm>
            <a:off x="5715008" y="2071684"/>
            <a:ext cx="915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1200" dirty="0" smtClean="0">
                <a:solidFill>
                  <a:srgbClr val="002060"/>
                </a:solidFill>
                <a:latin typeface="+mj-ea"/>
                <a:cs typeface="Tahoma" pitchFamily="34" charset="0"/>
              </a:rPr>
              <a:t>Education</a:t>
            </a:r>
          </a:p>
        </p:txBody>
      </p:sp>
      <p:sp>
        <p:nvSpPr>
          <p:cNvPr id="54" name="矩形 53"/>
          <p:cNvSpPr/>
          <p:nvPr/>
        </p:nvSpPr>
        <p:spPr>
          <a:xfrm>
            <a:off x="2098339" y="3500444"/>
            <a:ext cx="1044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1200" dirty="0" smtClean="0">
                <a:solidFill>
                  <a:srgbClr val="002060"/>
                </a:solidFill>
                <a:latin typeface="+mj-ea"/>
                <a:cs typeface="Tahoma" pitchFamily="34" charset="0"/>
              </a:rPr>
              <a:t>Health Care</a:t>
            </a:r>
          </a:p>
        </p:txBody>
      </p:sp>
      <p:sp>
        <p:nvSpPr>
          <p:cNvPr id="55" name="矩形 54"/>
          <p:cNvSpPr/>
          <p:nvPr/>
        </p:nvSpPr>
        <p:spPr>
          <a:xfrm>
            <a:off x="2571736" y="2143122"/>
            <a:ext cx="11202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1200" dirty="0" smtClean="0">
                <a:solidFill>
                  <a:srgbClr val="002060"/>
                </a:solidFill>
                <a:latin typeface="+mj-ea"/>
                <a:cs typeface="Tahoma" pitchFamily="34" charset="0"/>
              </a:rPr>
              <a:t>Manufacture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/>
          <p:nvPr/>
        </p:nvGrpSpPr>
        <p:grpSpPr>
          <a:xfrm>
            <a:off x="785786" y="1785933"/>
            <a:ext cx="3143272" cy="1714512"/>
            <a:chOff x="785786" y="928676"/>
            <a:chExt cx="3214710" cy="1714512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785786" y="2051681"/>
              <a:ext cx="921550" cy="591507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707336" y="2051681"/>
              <a:ext cx="491493" cy="262892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2198830" y="1854512"/>
              <a:ext cx="614367" cy="460061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2813196" y="1788790"/>
              <a:ext cx="614367" cy="65723"/>
            </a:xfrm>
            <a:prstGeom prst="line">
              <a:avLst/>
            </a:prstGeom>
            <a:ln w="285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 rot="5400000" flipH="1" flipV="1">
              <a:off x="3286116" y="1071552"/>
              <a:ext cx="857256" cy="57150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28" name="直接箭头连接符 27"/>
          <p:cNvCxnSpPr/>
          <p:nvPr/>
        </p:nvCxnSpPr>
        <p:spPr>
          <a:xfrm rot="5400000" flipH="1" flipV="1">
            <a:off x="-465173" y="2678907"/>
            <a:ext cx="250112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785786" y="3929072"/>
            <a:ext cx="35719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图表 38"/>
          <p:cNvGraphicFramePr/>
          <p:nvPr>
            <p:extLst>
              <p:ext uri="{D42A27DB-BD31-4B8C-83A1-F6EECF244321}">
                <p14:modId xmlns:p14="http://schemas.microsoft.com/office/powerpoint/2010/main" val="767340958"/>
              </p:ext>
            </p:extLst>
          </p:nvPr>
        </p:nvGraphicFramePr>
        <p:xfrm>
          <a:off x="3929058" y="1071552"/>
          <a:ext cx="5429288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矩形 39"/>
          <p:cNvSpPr/>
          <p:nvPr/>
        </p:nvSpPr>
        <p:spPr>
          <a:xfrm>
            <a:off x="438984" y="1324267"/>
            <a:ext cx="38472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2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20,000,000,000</a:t>
            </a:r>
            <a:r>
              <a:rPr lang="zh-CN" altLang="en-US" sz="2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￥</a:t>
            </a:r>
            <a:endParaRPr lang="zh-CN" altLang="en-US" sz="24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ea"/>
              <a:ea typeface="+mj-ea"/>
            </a:endParaRPr>
          </a:p>
        </p:txBody>
      </p:sp>
      <p:sp>
        <p:nvSpPr>
          <p:cNvPr id="42" name="标题 1"/>
          <p:cNvSpPr txBox="1">
            <a:spLocks/>
          </p:cNvSpPr>
          <p:nvPr/>
        </p:nvSpPr>
        <p:spPr>
          <a:xfrm>
            <a:off x="785786" y="4036229"/>
            <a:ext cx="3887862" cy="75009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Investment Return 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4" name="标题 1"/>
          <p:cNvSpPr txBox="1">
            <a:spLocks/>
          </p:cNvSpPr>
          <p:nvPr/>
        </p:nvSpPr>
        <p:spPr>
          <a:xfrm>
            <a:off x="5292080" y="4011910"/>
            <a:ext cx="3168352" cy="53578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1</a:t>
            </a:r>
            <a:r>
              <a:rPr kumimoji="0" lang="en-US" altLang="zh-CN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00+ Companies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8" name="标题 1"/>
          <p:cNvSpPr txBox="1">
            <a:spLocks/>
          </p:cNvSpPr>
          <p:nvPr/>
        </p:nvSpPr>
        <p:spPr>
          <a:xfrm>
            <a:off x="357126" y="357172"/>
            <a:ext cx="8786874" cy="75009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21A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Achievement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21A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>
            <a:spLocks/>
          </p:cNvSpPr>
          <p:nvPr/>
        </p:nvSpPr>
        <p:spPr>
          <a:xfrm>
            <a:off x="0" y="1937634"/>
            <a:ext cx="9144000" cy="1354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6000" b="1" dirty="0" smtClean="0">
                <a:solidFill>
                  <a:srgbClr val="FFF21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Innovation</a:t>
            </a:r>
            <a:endParaRPr lang="zh-CN" altLang="en-US" sz="6000" b="1" dirty="0">
              <a:solidFill>
                <a:srgbClr val="FFF21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4" name="副标题 2"/>
          <p:cNvSpPr txBox="1">
            <a:spLocks/>
          </p:cNvSpPr>
          <p:nvPr/>
        </p:nvSpPr>
        <p:spPr>
          <a:xfrm>
            <a:off x="1619672" y="1203598"/>
            <a:ext cx="1500198" cy="42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sz="2800" b="1" dirty="0" smtClean="0"/>
              <a:t>Invent?</a:t>
            </a:r>
            <a:endParaRPr lang="zh-CN" altLang="en-US" sz="2800" b="1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5364088" y="987574"/>
            <a:ext cx="2928958" cy="4837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New Idea?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7" name="副标题 2"/>
          <p:cNvSpPr txBox="1">
            <a:spLocks/>
          </p:cNvSpPr>
          <p:nvPr/>
        </p:nvSpPr>
        <p:spPr>
          <a:xfrm>
            <a:off x="3131840" y="3291830"/>
            <a:ext cx="3357586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Differentiation?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82454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4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箭头连接符 4"/>
          <p:cNvCxnSpPr/>
          <p:nvPr/>
        </p:nvCxnSpPr>
        <p:spPr>
          <a:xfrm flipH="1">
            <a:off x="2756901" y="1994012"/>
            <a:ext cx="662233" cy="7214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5652120" y="2042253"/>
            <a:ext cx="679648" cy="673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3203848" y="3705843"/>
            <a:ext cx="26628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897538" y="2580994"/>
            <a:ext cx="2175210" cy="217521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041997" y="2580994"/>
            <a:ext cx="2175209" cy="21752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2" name="副标题 2"/>
          <p:cNvSpPr txBox="1">
            <a:spLocks/>
          </p:cNvSpPr>
          <p:nvPr/>
        </p:nvSpPr>
        <p:spPr>
          <a:xfrm>
            <a:off x="956318" y="3439300"/>
            <a:ext cx="2057650" cy="1000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Change</a:t>
            </a: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428992" y="571486"/>
            <a:ext cx="2227340" cy="22273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3137268" y="1256313"/>
            <a:ext cx="2857520" cy="920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Innovation</a:t>
            </a: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13" name="副标题 2"/>
          <p:cNvSpPr txBox="1">
            <a:spLocks/>
          </p:cNvSpPr>
          <p:nvPr/>
        </p:nvSpPr>
        <p:spPr>
          <a:xfrm>
            <a:off x="5997844" y="3439300"/>
            <a:ext cx="2357486" cy="618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Value</a:t>
            </a: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11" name="副标题 2"/>
          <p:cNvSpPr txBox="1">
            <a:spLocks/>
          </p:cNvSpPr>
          <p:nvPr/>
        </p:nvSpPr>
        <p:spPr>
          <a:xfrm>
            <a:off x="352060" y="267494"/>
            <a:ext cx="3571868" cy="778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4000" b="1" dirty="0" smtClean="0">
                <a:solidFill>
                  <a:srgbClr val="FFF21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Innovation</a:t>
            </a:r>
            <a:endParaRPr lang="zh-CN" altLang="en-US" sz="4800" b="1" dirty="0">
              <a:solidFill>
                <a:srgbClr val="FFF21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82454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2357422" y="1428742"/>
          <a:ext cx="4945218" cy="3175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副标题 2"/>
          <p:cNvSpPr txBox="1">
            <a:spLocks/>
          </p:cNvSpPr>
          <p:nvPr/>
        </p:nvSpPr>
        <p:spPr>
          <a:xfrm>
            <a:off x="352060" y="267494"/>
            <a:ext cx="3571868" cy="778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4000" b="1" dirty="0" smtClean="0">
                <a:solidFill>
                  <a:srgbClr val="FFF21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Innovation</a:t>
            </a:r>
            <a:endParaRPr lang="zh-CN" altLang="en-US" sz="4800" b="1" dirty="0">
              <a:solidFill>
                <a:srgbClr val="FFF21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0800000">
            <a:off x="2857488" y="3857634"/>
            <a:ext cx="1285884" cy="1588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10800000">
            <a:off x="6072198" y="2285998"/>
            <a:ext cx="785818" cy="1588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857356" y="3643320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b="1" dirty="0" smtClean="0">
                <a:solidFill>
                  <a:schemeClr val="bg1"/>
                </a:solidFill>
              </a:rPr>
              <a:t>Inside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00892" y="207168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b="1" dirty="0" smtClean="0">
                <a:solidFill>
                  <a:schemeClr val="bg1"/>
                </a:solidFill>
              </a:rPr>
              <a:t>Outside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8"/>
          <p:cNvSpPr>
            <a:spLocks noGrp="1"/>
          </p:cNvSpPr>
          <p:nvPr>
            <p:ph type="title" idx="4294967295"/>
          </p:nvPr>
        </p:nvSpPr>
        <p:spPr>
          <a:xfrm>
            <a:off x="312935" y="195486"/>
            <a:ext cx="4835129" cy="774402"/>
          </a:xfrm>
        </p:spPr>
        <p:txBody>
          <a:bodyPr>
            <a:noAutofit/>
          </a:bodyPr>
          <a:lstStyle/>
          <a:p>
            <a:pPr marL="228600" indent="-228600"/>
            <a:r>
              <a:rPr lang="en-US" altLang="zh-CN" sz="2800" smtClean="0">
                <a:solidFill>
                  <a:srgbClr val="FFF21A"/>
                </a:solidFill>
                <a:latin typeface="+mj-ea"/>
                <a:ea typeface="+mj-ea"/>
              </a:rPr>
              <a:t>Silicon </a:t>
            </a:r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Valley Ecosystem</a:t>
            </a:r>
            <a:endParaRPr lang="zh-CN" altLang="en-US" sz="2800" dirty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7" name="副标题 2"/>
          <p:cNvSpPr txBox="1">
            <a:spLocks/>
          </p:cNvSpPr>
          <p:nvPr/>
        </p:nvSpPr>
        <p:spPr>
          <a:xfrm>
            <a:off x="1928794" y="1071552"/>
            <a:ext cx="1928826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Enterprises</a:t>
            </a:r>
            <a:endParaRPr lang="zh-CN" altLang="en-US" dirty="0"/>
          </a:p>
        </p:txBody>
      </p:sp>
      <p:sp>
        <p:nvSpPr>
          <p:cNvPr id="8" name="副标题 2"/>
          <p:cNvSpPr txBox="1">
            <a:spLocks/>
          </p:cNvSpPr>
          <p:nvPr/>
        </p:nvSpPr>
        <p:spPr>
          <a:xfrm>
            <a:off x="5715008" y="1214428"/>
            <a:ext cx="2040352" cy="48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Capital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9" name="副标题 2"/>
          <p:cNvSpPr txBox="1">
            <a:spLocks/>
          </p:cNvSpPr>
          <p:nvPr/>
        </p:nvSpPr>
        <p:spPr>
          <a:xfrm>
            <a:off x="3419872" y="4227934"/>
            <a:ext cx="2622274" cy="526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Human Resources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10" name="副标题 2"/>
          <p:cNvSpPr txBox="1">
            <a:spLocks/>
          </p:cNvSpPr>
          <p:nvPr/>
        </p:nvSpPr>
        <p:spPr>
          <a:xfrm>
            <a:off x="7418896" y="2355726"/>
            <a:ext cx="1714512" cy="7143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Intellectual properties</a:t>
            </a:r>
            <a:endParaRPr lang="zh-CN" altLang="en-US" dirty="0"/>
          </a:p>
        </p:txBody>
      </p:sp>
      <p:sp>
        <p:nvSpPr>
          <p:cNvPr id="11" name="副标题 2"/>
          <p:cNvSpPr txBox="1">
            <a:spLocks/>
          </p:cNvSpPr>
          <p:nvPr/>
        </p:nvSpPr>
        <p:spPr>
          <a:xfrm>
            <a:off x="611560" y="2211710"/>
            <a:ext cx="1928826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Technology</a:t>
            </a:r>
            <a:endParaRPr lang="zh-CN" altLang="en-US" dirty="0"/>
          </a:p>
        </p:txBody>
      </p:sp>
      <p:sp>
        <p:nvSpPr>
          <p:cNvPr id="12" name="副标题 2"/>
          <p:cNvSpPr txBox="1">
            <a:spLocks/>
          </p:cNvSpPr>
          <p:nvPr/>
        </p:nvSpPr>
        <p:spPr>
          <a:xfrm>
            <a:off x="4786314" y="2000246"/>
            <a:ext cx="2040352" cy="4837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Intermediary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13" name="副标题 2"/>
          <p:cNvSpPr txBox="1">
            <a:spLocks/>
          </p:cNvSpPr>
          <p:nvPr/>
        </p:nvSpPr>
        <p:spPr>
          <a:xfrm>
            <a:off x="1259632" y="3219822"/>
            <a:ext cx="1357322" cy="5263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Adviser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sp>
        <p:nvSpPr>
          <p:cNvPr id="14" name="副标题 2"/>
          <p:cNvSpPr txBox="1">
            <a:spLocks/>
          </p:cNvSpPr>
          <p:nvPr/>
        </p:nvSpPr>
        <p:spPr>
          <a:xfrm>
            <a:off x="4572000" y="2928940"/>
            <a:ext cx="1928826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altLang="zh-CN" dirty="0" smtClean="0"/>
              <a:t>Incubator</a:t>
            </a:r>
            <a:endParaRPr lang="zh-CN" altLang="en-US" dirty="0"/>
          </a:p>
        </p:txBody>
      </p:sp>
      <p:sp>
        <p:nvSpPr>
          <p:cNvPr id="15" name="副标题 2"/>
          <p:cNvSpPr txBox="1">
            <a:spLocks/>
          </p:cNvSpPr>
          <p:nvPr/>
        </p:nvSpPr>
        <p:spPr>
          <a:xfrm>
            <a:off x="6876256" y="3723878"/>
            <a:ext cx="1714512" cy="5263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Finance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483768" y="1491630"/>
            <a:ext cx="5001747" cy="2646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1247167" y="1928808"/>
            <a:ext cx="6776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TusStar</a:t>
            </a:r>
          </a:p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What we do 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321439" y="316710"/>
            <a:ext cx="8786874" cy="75009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smtClean="0">
                <a:solidFill>
                  <a:srgbClr val="FFF21A"/>
                </a:solidFill>
                <a:latin typeface="+mj-ea"/>
                <a:ea typeface="+mj-ea"/>
                <a:cs typeface="+mj-cs"/>
              </a:rPr>
              <a:t>4 Platforms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21A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087" y="1151253"/>
            <a:ext cx="8259689" cy="3489804"/>
            <a:chOff x="-199042" y="1214125"/>
            <a:chExt cx="8771571" cy="3355494"/>
          </a:xfrm>
        </p:grpSpPr>
        <p:sp>
          <p:nvSpPr>
            <p:cNvPr id="4" name="MH_Other_7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3847667" y="2799809"/>
              <a:ext cx="672646" cy="1437314"/>
            </a:xfrm>
            <a:custGeom>
              <a:avLst/>
              <a:gdLst>
                <a:gd name="T0" fmla="*/ 514 w 514"/>
                <a:gd name="T1" fmla="*/ 824 h 1302"/>
                <a:gd name="T2" fmla="*/ 514 w 514"/>
                <a:gd name="T3" fmla="*/ 513 h 1302"/>
                <a:gd name="T4" fmla="*/ 0 w 514"/>
                <a:gd name="T5" fmla="*/ 0 h 1302"/>
                <a:gd name="T6" fmla="*/ 0 w 514"/>
                <a:gd name="T7" fmla="*/ 1302 h 1302"/>
                <a:gd name="T8" fmla="*/ 514 w 514"/>
                <a:gd name="T9" fmla="*/ 824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1302">
                  <a:moveTo>
                    <a:pt x="514" y="824"/>
                  </a:moveTo>
                  <a:lnTo>
                    <a:pt x="514" y="513"/>
                  </a:lnTo>
                  <a:lnTo>
                    <a:pt x="0" y="0"/>
                  </a:lnTo>
                  <a:lnTo>
                    <a:pt x="0" y="1302"/>
                  </a:lnTo>
                  <a:lnTo>
                    <a:pt x="514" y="8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" name="MH_Other_5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 flipV="1">
              <a:off x="2730904" y="2167820"/>
              <a:ext cx="1701215" cy="566735"/>
            </a:xfrm>
            <a:custGeom>
              <a:avLst/>
              <a:gdLst>
                <a:gd name="T0" fmla="*/ 477 w 1299"/>
                <a:gd name="T1" fmla="*/ 514 h 514"/>
                <a:gd name="T2" fmla="*/ 786 w 1299"/>
                <a:gd name="T3" fmla="*/ 514 h 514"/>
                <a:gd name="T4" fmla="*/ 1299 w 1299"/>
                <a:gd name="T5" fmla="*/ 0 h 514"/>
                <a:gd name="T6" fmla="*/ 0 w 1299"/>
                <a:gd name="T7" fmla="*/ 0 h 514"/>
                <a:gd name="T8" fmla="*/ 477 w 1299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9" h="514">
                  <a:moveTo>
                    <a:pt x="477" y="514"/>
                  </a:moveTo>
                  <a:lnTo>
                    <a:pt x="786" y="514"/>
                  </a:lnTo>
                  <a:lnTo>
                    <a:pt x="1299" y="0"/>
                  </a:lnTo>
                  <a:lnTo>
                    <a:pt x="0" y="0"/>
                  </a:lnTo>
                  <a:lnTo>
                    <a:pt x="477" y="5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" name="MH_Other_4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3848678" y="1243731"/>
              <a:ext cx="672646" cy="1432030"/>
            </a:xfrm>
            <a:custGeom>
              <a:avLst/>
              <a:gdLst>
                <a:gd name="T0" fmla="*/ 514 w 514"/>
                <a:gd name="T1" fmla="*/ 474 h 1298"/>
                <a:gd name="T2" fmla="*/ 514 w 514"/>
                <a:gd name="T3" fmla="*/ 785 h 1298"/>
                <a:gd name="T4" fmla="*/ 0 w 514"/>
                <a:gd name="T5" fmla="*/ 1298 h 1298"/>
                <a:gd name="T6" fmla="*/ 0 w 514"/>
                <a:gd name="T7" fmla="*/ 0 h 1298"/>
                <a:gd name="T8" fmla="*/ 514 w 514"/>
                <a:gd name="T9" fmla="*/ 474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1298">
                  <a:moveTo>
                    <a:pt x="514" y="474"/>
                  </a:moveTo>
                  <a:lnTo>
                    <a:pt x="514" y="785"/>
                  </a:lnTo>
                  <a:lnTo>
                    <a:pt x="0" y="1298"/>
                  </a:lnTo>
                  <a:lnTo>
                    <a:pt x="0" y="0"/>
                  </a:lnTo>
                  <a:lnTo>
                    <a:pt x="514" y="4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7" name="MH_Other_2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 flipV="1">
              <a:off x="4592220" y="2167959"/>
              <a:ext cx="1704351" cy="566735"/>
            </a:xfrm>
            <a:custGeom>
              <a:avLst/>
              <a:gdLst>
                <a:gd name="T0" fmla="*/ 824 w 1302"/>
                <a:gd name="T1" fmla="*/ 514 h 514"/>
                <a:gd name="T2" fmla="*/ 513 w 1302"/>
                <a:gd name="T3" fmla="*/ 514 h 514"/>
                <a:gd name="T4" fmla="*/ 0 w 1302"/>
                <a:gd name="T5" fmla="*/ 0 h 514"/>
                <a:gd name="T6" fmla="*/ 1302 w 1302"/>
                <a:gd name="T7" fmla="*/ 0 h 514"/>
                <a:gd name="T8" fmla="*/ 824 w 1302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2" h="514">
                  <a:moveTo>
                    <a:pt x="824" y="514"/>
                  </a:moveTo>
                  <a:lnTo>
                    <a:pt x="513" y="514"/>
                  </a:lnTo>
                  <a:lnTo>
                    <a:pt x="0" y="0"/>
                  </a:lnTo>
                  <a:lnTo>
                    <a:pt x="1302" y="0"/>
                  </a:lnTo>
                  <a:lnTo>
                    <a:pt x="824" y="5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8" name="MH_Other_2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4580833" y="2728150"/>
              <a:ext cx="1704351" cy="566735"/>
            </a:xfrm>
            <a:custGeom>
              <a:avLst/>
              <a:gdLst>
                <a:gd name="T0" fmla="*/ 824 w 1302"/>
                <a:gd name="T1" fmla="*/ 514 h 514"/>
                <a:gd name="T2" fmla="*/ 513 w 1302"/>
                <a:gd name="T3" fmla="*/ 514 h 514"/>
                <a:gd name="T4" fmla="*/ 0 w 1302"/>
                <a:gd name="T5" fmla="*/ 0 h 514"/>
                <a:gd name="T6" fmla="*/ 1302 w 1302"/>
                <a:gd name="T7" fmla="*/ 0 h 514"/>
                <a:gd name="T8" fmla="*/ 824 w 1302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2" h="514">
                  <a:moveTo>
                    <a:pt x="824" y="514"/>
                  </a:moveTo>
                  <a:lnTo>
                    <a:pt x="513" y="514"/>
                  </a:lnTo>
                  <a:lnTo>
                    <a:pt x="0" y="0"/>
                  </a:lnTo>
                  <a:lnTo>
                    <a:pt x="1302" y="0"/>
                  </a:lnTo>
                  <a:lnTo>
                    <a:pt x="824" y="5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9" name="MH_Other_4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4511565" y="1240547"/>
              <a:ext cx="672646" cy="1432030"/>
            </a:xfrm>
            <a:custGeom>
              <a:avLst/>
              <a:gdLst>
                <a:gd name="T0" fmla="*/ 514 w 514"/>
                <a:gd name="T1" fmla="*/ 474 h 1298"/>
                <a:gd name="T2" fmla="*/ 514 w 514"/>
                <a:gd name="T3" fmla="*/ 785 h 1298"/>
                <a:gd name="T4" fmla="*/ 0 w 514"/>
                <a:gd name="T5" fmla="*/ 1298 h 1298"/>
                <a:gd name="T6" fmla="*/ 0 w 514"/>
                <a:gd name="T7" fmla="*/ 0 h 1298"/>
                <a:gd name="T8" fmla="*/ 514 w 514"/>
                <a:gd name="T9" fmla="*/ 474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1298">
                  <a:moveTo>
                    <a:pt x="514" y="474"/>
                  </a:moveTo>
                  <a:lnTo>
                    <a:pt x="514" y="785"/>
                  </a:lnTo>
                  <a:lnTo>
                    <a:pt x="0" y="1298"/>
                  </a:lnTo>
                  <a:lnTo>
                    <a:pt x="0" y="0"/>
                  </a:lnTo>
                  <a:lnTo>
                    <a:pt x="514" y="4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MH_Other_5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2734483" y="2728150"/>
              <a:ext cx="1701215" cy="566735"/>
            </a:xfrm>
            <a:custGeom>
              <a:avLst/>
              <a:gdLst>
                <a:gd name="T0" fmla="*/ 477 w 1299"/>
                <a:gd name="T1" fmla="*/ 514 h 514"/>
                <a:gd name="T2" fmla="*/ 786 w 1299"/>
                <a:gd name="T3" fmla="*/ 514 h 514"/>
                <a:gd name="T4" fmla="*/ 1299 w 1299"/>
                <a:gd name="T5" fmla="*/ 0 h 514"/>
                <a:gd name="T6" fmla="*/ 0 w 1299"/>
                <a:gd name="T7" fmla="*/ 0 h 514"/>
                <a:gd name="T8" fmla="*/ 477 w 1299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9" h="514">
                  <a:moveTo>
                    <a:pt x="477" y="514"/>
                  </a:moveTo>
                  <a:lnTo>
                    <a:pt x="786" y="514"/>
                  </a:lnTo>
                  <a:lnTo>
                    <a:pt x="1299" y="0"/>
                  </a:lnTo>
                  <a:lnTo>
                    <a:pt x="0" y="0"/>
                  </a:lnTo>
                  <a:lnTo>
                    <a:pt x="477" y="5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MH_Other_7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4511565" y="2800719"/>
              <a:ext cx="672646" cy="1437314"/>
            </a:xfrm>
            <a:custGeom>
              <a:avLst/>
              <a:gdLst>
                <a:gd name="T0" fmla="*/ 514 w 514"/>
                <a:gd name="T1" fmla="*/ 824 h 1302"/>
                <a:gd name="T2" fmla="*/ 514 w 514"/>
                <a:gd name="T3" fmla="*/ 513 h 1302"/>
                <a:gd name="T4" fmla="*/ 0 w 514"/>
                <a:gd name="T5" fmla="*/ 0 h 1302"/>
                <a:gd name="T6" fmla="*/ 0 w 514"/>
                <a:gd name="T7" fmla="*/ 1302 h 1302"/>
                <a:gd name="T8" fmla="*/ 514 w 514"/>
                <a:gd name="T9" fmla="*/ 824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1302">
                  <a:moveTo>
                    <a:pt x="514" y="824"/>
                  </a:moveTo>
                  <a:lnTo>
                    <a:pt x="514" y="513"/>
                  </a:lnTo>
                  <a:lnTo>
                    <a:pt x="0" y="0"/>
                  </a:lnTo>
                  <a:lnTo>
                    <a:pt x="0" y="1302"/>
                  </a:lnTo>
                  <a:lnTo>
                    <a:pt x="514" y="8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MH_Other_11"/>
            <p:cNvSpPr>
              <a:spLocks noChangeAspect="1"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5092842" y="2543112"/>
              <a:ext cx="689893" cy="336871"/>
            </a:xfrm>
            <a:custGeom>
              <a:avLst/>
              <a:gdLst>
                <a:gd name="T0" fmla="*/ 2147483646 w 132"/>
                <a:gd name="T1" fmla="*/ 764997897 h 67"/>
                <a:gd name="T2" fmla="*/ 2147483646 w 132"/>
                <a:gd name="T3" fmla="*/ 941536290 h 67"/>
                <a:gd name="T4" fmla="*/ 2147483646 w 132"/>
                <a:gd name="T5" fmla="*/ 1088649810 h 67"/>
                <a:gd name="T6" fmla="*/ 2147483646 w 132"/>
                <a:gd name="T7" fmla="*/ 1618259564 h 67"/>
                <a:gd name="T8" fmla="*/ 2147483646 w 132"/>
                <a:gd name="T9" fmla="*/ 1618259564 h 67"/>
                <a:gd name="T10" fmla="*/ 2147483646 w 132"/>
                <a:gd name="T11" fmla="*/ 1441721171 h 67"/>
                <a:gd name="T12" fmla="*/ 2147483646 w 132"/>
                <a:gd name="T13" fmla="*/ 1971336351 h 67"/>
                <a:gd name="T14" fmla="*/ 2147483646 w 132"/>
                <a:gd name="T15" fmla="*/ 1971336351 h 67"/>
                <a:gd name="T16" fmla="*/ 2147483646 w 132"/>
                <a:gd name="T17" fmla="*/ 1765378510 h 67"/>
                <a:gd name="T18" fmla="*/ 2147483646 w 132"/>
                <a:gd name="T19" fmla="*/ 1971336351 h 67"/>
                <a:gd name="T20" fmla="*/ 2147483646 w 132"/>
                <a:gd name="T21" fmla="*/ 1971336351 h 67"/>
                <a:gd name="T22" fmla="*/ 2147483646 w 132"/>
                <a:gd name="T23" fmla="*/ 1441721171 h 67"/>
                <a:gd name="T24" fmla="*/ 2147483646 w 132"/>
                <a:gd name="T25" fmla="*/ 1618259564 h 67"/>
                <a:gd name="T26" fmla="*/ 2147483646 w 132"/>
                <a:gd name="T27" fmla="*/ 1618259564 h 67"/>
                <a:gd name="T28" fmla="*/ 2147483646 w 132"/>
                <a:gd name="T29" fmla="*/ 1088649810 h 67"/>
                <a:gd name="T30" fmla="*/ 2147483646 w 132"/>
                <a:gd name="T31" fmla="*/ 941536290 h 67"/>
                <a:gd name="T32" fmla="*/ 2147483646 w 132"/>
                <a:gd name="T33" fmla="*/ 764997897 h 67"/>
                <a:gd name="T34" fmla="*/ 405775621 w 132"/>
                <a:gd name="T35" fmla="*/ 764997897 h 67"/>
                <a:gd name="T36" fmla="*/ 247974518 w 132"/>
                <a:gd name="T37" fmla="*/ 941536290 h 67"/>
                <a:gd name="T38" fmla="*/ 293061226 w 132"/>
                <a:gd name="T39" fmla="*/ 1088649810 h 67"/>
                <a:gd name="T40" fmla="*/ 45086708 w 132"/>
                <a:gd name="T41" fmla="*/ 1618259564 h 67"/>
                <a:gd name="T42" fmla="*/ 67627687 w 132"/>
                <a:gd name="T43" fmla="*/ 1618259564 h 67"/>
                <a:gd name="T44" fmla="*/ 247974518 w 132"/>
                <a:gd name="T45" fmla="*/ 1441721171 h 67"/>
                <a:gd name="T46" fmla="*/ 157801102 w 132"/>
                <a:gd name="T47" fmla="*/ 1971336351 h 67"/>
                <a:gd name="T48" fmla="*/ 293061226 w 132"/>
                <a:gd name="T49" fmla="*/ 1971336351 h 67"/>
                <a:gd name="T50" fmla="*/ 405775621 w 132"/>
                <a:gd name="T51" fmla="*/ 1765378510 h 67"/>
                <a:gd name="T52" fmla="*/ 495949036 w 132"/>
                <a:gd name="T53" fmla="*/ 1971336351 h 67"/>
                <a:gd name="T54" fmla="*/ 631209160 w 132"/>
                <a:gd name="T55" fmla="*/ 1971336351 h 67"/>
                <a:gd name="T56" fmla="*/ 541035744 w 132"/>
                <a:gd name="T57" fmla="*/ 1441721171 h 67"/>
                <a:gd name="T58" fmla="*/ 721377825 w 132"/>
                <a:gd name="T59" fmla="*/ 1618259564 h 67"/>
                <a:gd name="T60" fmla="*/ 743923555 w 132"/>
                <a:gd name="T61" fmla="*/ 1618259564 h 67"/>
                <a:gd name="T62" fmla="*/ 495949036 w 132"/>
                <a:gd name="T63" fmla="*/ 1088649810 h 67"/>
                <a:gd name="T64" fmla="*/ 541035744 w 132"/>
                <a:gd name="T65" fmla="*/ 941536290 h 67"/>
                <a:gd name="T66" fmla="*/ 405775621 w 132"/>
                <a:gd name="T67" fmla="*/ 764997897 h 67"/>
                <a:gd name="T68" fmla="*/ 1510388088 w 132"/>
                <a:gd name="T69" fmla="*/ 0 h 67"/>
                <a:gd name="T70" fmla="*/ 1284954548 w 132"/>
                <a:gd name="T71" fmla="*/ 294227039 h 67"/>
                <a:gd name="T72" fmla="*/ 1352586985 w 132"/>
                <a:gd name="T73" fmla="*/ 529615181 h 67"/>
                <a:gd name="T74" fmla="*/ 946811365 w 132"/>
                <a:gd name="T75" fmla="*/ 1382876848 h 67"/>
                <a:gd name="T76" fmla="*/ 991898073 w 132"/>
                <a:gd name="T77" fmla="*/ 1412301722 h 67"/>
                <a:gd name="T78" fmla="*/ 1262413570 w 132"/>
                <a:gd name="T79" fmla="*/ 1118069258 h 67"/>
                <a:gd name="T80" fmla="*/ 1127153446 w 132"/>
                <a:gd name="T81" fmla="*/ 1971336351 h 67"/>
                <a:gd name="T82" fmla="*/ 1352586985 w 132"/>
                <a:gd name="T83" fmla="*/ 1971336351 h 67"/>
                <a:gd name="T84" fmla="*/ 1510388088 w 132"/>
                <a:gd name="T85" fmla="*/ 1618259564 h 67"/>
                <a:gd name="T86" fmla="*/ 1668189190 w 132"/>
                <a:gd name="T87" fmla="*/ 1971336351 h 67"/>
                <a:gd name="T88" fmla="*/ 1893622730 w 132"/>
                <a:gd name="T89" fmla="*/ 1971336351 h 67"/>
                <a:gd name="T90" fmla="*/ 1758362606 w 132"/>
                <a:gd name="T91" fmla="*/ 1118069258 h 67"/>
                <a:gd name="T92" fmla="*/ 2028878103 w 132"/>
                <a:gd name="T93" fmla="*/ 1412301722 h 67"/>
                <a:gd name="T94" fmla="*/ 2073964811 w 132"/>
                <a:gd name="T95" fmla="*/ 1382876848 h 67"/>
                <a:gd name="T96" fmla="*/ 1668189190 w 132"/>
                <a:gd name="T97" fmla="*/ 529615181 h 67"/>
                <a:gd name="T98" fmla="*/ 1735816877 w 132"/>
                <a:gd name="T99" fmla="*/ 294227039 h 67"/>
                <a:gd name="T100" fmla="*/ 1510388088 w 132"/>
                <a:gd name="T101" fmla="*/ 0 h 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32" h="67">
                  <a:moveTo>
                    <a:pt x="114" y="26"/>
                  </a:moveTo>
                  <a:cubicBezTo>
                    <a:pt x="111" y="26"/>
                    <a:pt x="108" y="29"/>
                    <a:pt x="108" y="32"/>
                  </a:cubicBezTo>
                  <a:cubicBezTo>
                    <a:pt x="108" y="34"/>
                    <a:pt x="109" y="36"/>
                    <a:pt x="110" y="37"/>
                  </a:cubicBezTo>
                  <a:cubicBezTo>
                    <a:pt x="104" y="40"/>
                    <a:pt x="96" y="53"/>
                    <a:pt x="99" y="55"/>
                  </a:cubicBezTo>
                  <a:cubicBezTo>
                    <a:pt x="99" y="55"/>
                    <a:pt x="100" y="55"/>
                    <a:pt x="100" y="55"/>
                  </a:cubicBezTo>
                  <a:cubicBezTo>
                    <a:pt x="102" y="55"/>
                    <a:pt x="105" y="52"/>
                    <a:pt x="107" y="49"/>
                  </a:cubicBezTo>
                  <a:cubicBezTo>
                    <a:pt x="106" y="55"/>
                    <a:pt x="105" y="62"/>
                    <a:pt x="104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4"/>
                    <a:pt x="112" y="60"/>
                    <a:pt x="114" y="60"/>
                  </a:cubicBezTo>
                  <a:cubicBezTo>
                    <a:pt x="116" y="60"/>
                    <a:pt x="119" y="64"/>
                    <a:pt x="119" y="67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4" y="62"/>
                    <a:pt x="123" y="55"/>
                    <a:pt x="121" y="49"/>
                  </a:cubicBezTo>
                  <a:cubicBezTo>
                    <a:pt x="123" y="52"/>
                    <a:pt x="126" y="55"/>
                    <a:pt x="128" y="55"/>
                  </a:cubicBezTo>
                  <a:cubicBezTo>
                    <a:pt x="129" y="55"/>
                    <a:pt x="129" y="55"/>
                    <a:pt x="130" y="55"/>
                  </a:cubicBezTo>
                  <a:cubicBezTo>
                    <a:pt x="132" y="53"/>
                    <a:pt x="125" y="40"/>
                    <a:pt x="118" y="37"/>
                  </a:cubicBezTo>
                  <a:cubicBezTo>
                    <a:pt x="120" y="36"/>
                    <a:pt x="121" y="34"/>
                    <a:pt x="121" y="32"/>
                  </a:cubicBezTo>
                  <a:cubicBezTo>
                    <a:pt x="121" y="29"/>
                    <a:pt x="118" y="26"/>
                    <a:pt x="114" y="26"/>
                  </a:cubicBezTo>
                  <a:moveTo>
                    <a:pt x="18" y="26"/>
                  </a:moveTo>
                  <a:cubicBezTo>
                    <a:pt x="14" y="26"/>
                    <a:pt x="11" y="29"/>
                    <a:pt x="11" y="32"/>
                  </a:cubicBezTo>
                  <a:cubicBezTo>
                    <a:pt x="11" y="34"/>
                    <a:pt x="12" y="36"/>
                    <a:pt x="13" y="37"/>
                  </a:cubicBezTo>
                  <a:cubicBezTo>
                    <a:pt x="7" y="40"/>
                    <a:pt x="0" y="53"/>
                    <a:pt x="2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6" y="55"/>
                    <a:pt x="8" y="52"/>
                    <a:pt x="11" y="49"/>
                  </a:cubicBezTo>
                  <a:cubicBezTo>
                    <a:pt x="9" y="55"/>
                    <a:pt x="8" y="62"/>
                    <a:pt x="7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4"/>
                    <a:pt x="15" y="60"/>
                    <a:pt x="18" y="60"/>
                  </a:cubicBezTo>
                  <a:cubicBezTo>
                    <a:pt x="20" y="60"/>
                    <a:pt x="22" y="64"/>
                    <a:pt x="22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7" y="62"/>
                    <a:pt x="26" y="55"/>
                    <a:pt x="24" y="49"/>
                  </a:cubicBezTo>
                  <a:cubicBezTo>
                    <a:pt x="27" y="52"/>
                    <a:pt x="29" y="55"/>
                    <a:pt x="32" y="55"/>
                  </a:cubicBezTo>
                  <a:cubicBezTo>
                    <a:pt x="32" y="55"/>
                    <a:pt x="33" y="55"/>
                    <a:pt x="33" y="55"/>
                  </a:cubicBezTo>
                  <a:cubicBezTo>
                    <a:pt x="35" y="53"/>
                    <a:pt x="28" y="40"/>
                    <a:pt x="22" y="37"/>
                  </a:cubicBezTo>
                  <a:cubicBezTo>
                    <a:pt x="23" y="36"/>
                    <a:pt x="24" y="34"/>
                    <a:pt x="24" y="32"/>
                  </a:cubicBezTo>
                  <a:cubicBezTo>
                    <a:pt x="24" y="29"/>
                    <a:pt x="21" y="26"/>
                    <a:pt x="18" y="26"/>
                  </a:cubicBezTo>
                  <a:moveTo>
                    <a:pt x="67" y="0"/>
                  </a:moveTo>
                  <a:cubicBezTo>
                    <a:pt x="61" y="0"/>
                    <a:pt x="57" y="5"/>
                    <a:pt x="57" y="10"/>
                  </a:cubicBezTo>
                  <a:cubicBezTo>
                    <a:pt x="57" y="14"/>
                    <a:pt x="58" y="17"/>
                    <a:pt x="60" y="18"/>
                  </a:cubicBezTo>
                  <a:cubicBezTo>
                    <a:pt x="50" y="22"/>
                    <a:pt x="38" y="43"/>
                    <a:pt x="42" y="47"/>
                  </a:cubicBezTo>
                  <a:cubicBezTo>
                    <a:pt x="43" y="48"/>
                    <a:pt x="43" y="48"/>
                    <a:pt x="44" y="48"/>
                  </a:cubicBezTo>
                  <a:cubicBezTo>
                    <a:pt x="48" y="48"/>
                    <a:pt x="52" y="43"/>
                    <a:pt x="56" y="38"/>
                  </a:cubicBezTo>
                  <a:cubicBezTo>
                    <a:pt x="53" y="47"/>
                    <a:pt x="51" y="58"/>
                    <a:pt x="5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2"/>
                    <a:pt x="63" y="55"/>
                    <a:pt x="67" y="55"/>
                  </a:cubicBezTo>
                  <a:cubicBezTo>
                    <a:pt x="71" y="55"/>
                    <a:pt x="74" y="62"/>
                    <a:pt x="7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3" y="58"/>
                    <a:pt x="81" y="47"/>
                    <a:pt x="78" y="38"/>
                  </a:cubicBezTo>
                  <a:cubicBezTo>
                    <a:pt x="82" y="43"/>
                    <a:pt x="87" y="48"/>
                    <a:pt x="90" y="48"/>
                  </a:cubicBezTo>
                  <a:cubicBezTo>
                    <a:pt x="91" y="48"/>
                    <a:pt x="91" y="48"/>
                    <a:pt x="92" y="47"/>
                  </a:cubicBezTo>
                  <a:cubicBezTo>
                    <a:pt x="96" y="43"/>
                    <a:pt x="84" y="22"/>
                    <a:pt x="74" y="18"/>
                  </a:cubicBezTo>
                  <a:cubicBezTo>
                    <a:pt x="76" y="17"/>
                    <a:pt x="77" y="14"/>
                    <a:pt x="77" y="10"/>
                  </a:cubicBezTo>
                  <a:cubicBezTo>
                    <a:pt x="77" y="5"/>
                    <a:pt x="73" y="0"/>
                    <a:pt x="67" y="0"/>
                  </a:cubicBezTo>
                </a:path>
              </a:pathLst>
            </a:custGeom>
            <a:solidFill>
              <a:sysClr val="window" lastClr="FFFFFF">
                <a:alpha val="87842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MH_Other_12"/>
            <p:cNvSpPr>
              <a:spLocks noChangeAspect="1"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4287348" y="1782182"/>
              <a:ext cx="464110" cy="350081"/>
            </a:xfrm>
            <a:custGeom>
              <a:avLst/>
              <a:gdLst>
                <a:gd name="T0" fmla="*/ 341775088 w 254"/>
                <a:gd name="T1" fmla="*/ 445069564 h 228"/>
                <a:gd name="T2" fmla="*/ 289406338 w 254"/>
                <a:gd name="T3" fmla="*/ 445069564 h 228"/>
                <a:gd name="T4" fmla="*/ 289406338 w 254"/>
                <a:gd name="T5" fmla="*/ 489026520 h 228"/>
                <a:gd name="T6" fmla="*/ 341775088 w 254"/>
                <a:gd name="T7" fmla="*/ 489026520 h 228"/>
                <a:gd name="T8" fmla="*/ 341775088 w 254"/>
                <a:gd name="T9" fmla="*/ 445069564 h 228"/>
                <a:gd name="T10" fmla="*/ 118517963 w 254"/>
                <a:gd name="T11" fmla="*/ 299461112 h 228"/>
                <a:gd name="T12" fmla="*/ 355555550 w 254"/>
                <a:gd name="T13" fmla="*/ 71430468 h 228"/>
                <a:gd name="T14" fmla="*/ 584323863 w 254"/>
                <a:gd name="T15" fmla="*/ 299461112 h 228"/>
                <a:gd name="T16" fmla="*/ 151593400 w 254"/>
                <a:gd name="T17" fmla="*/ 299461112 h 228"/>
                <a:gd name="T18" fmla="*/ 118517963 w 254"/>
                <a:gd name="T19" fmla="*/ 299461112 h 228"/>
                <a:gd name="T20" fmla="*/ 355555550 w 254"/>
                <a:gd name="T21" fmla="*/ 0 h 228"/>
                <a:gd name="T22" fmla="*/ 333505813 w 254"/>
                <a:gd name="T23" fmla="*/ 19230961 h 228"/>
                <a:gd name="T24" fmla="*/ 41343050 w 254"/>
                <a:gd name="T25" fmla="*/ 307702006 h 228"/>
                <a:gd name="T26" fmla="*/ 0 w 254"/>
                <a:gd name="T27" fmla="*/ 351660619 h 228"/>
                <a:gd name="T28" fmla="*/ 146080550 w 254"/>
                <a:gd name="T29" fmla="*/ 351660619 h 228"/>
                <a:gd name="T30" fmla="*/ 146080550 w 254"/>
                <a:gd name="T31" fmla="*/ 626394079 h 228"/>
                <a:gd name="T32" fmla="*/ 190181688 w 254"/>
                <a:gd name="T33" fmla="*/ 626394079 h 228"/>
                <a:gd name="T34" fmla="*/ 190181688 w 254"/>
                <a:gd name="T35" fmla="*/ 351660619 h 228"/>
                <a:gd name="T36" fmla="*/ 498881338 w 254"/>
                <a:gd name="T37" fmla="*/ 351660619 h 228"/>
                <a:gd name="T38" fmla="*/ 498881338 w 254"/>
                <a:gd name="T39" fmla="*/ 626394079 h 228"/>
                <a:gd name="T40" fmla="*/ 542980813 w 254"/>
                <a:gd name="T41" fmla="*/ 626394079 h 228"/>
                <a:gd name="T42" fmla="*/ 542980813 w 254"/>
                <a:gd name="T43" fmla="*/ 351660619 h 228"/>
                <a:gd name="T44" fmla="*/ 700087063 w 254"/>
                <a:gd name="T45" fmla="*/ 351660619 h 228"/>
                <a:gd name="T46" fmla="*/ 661498775 w 254"/>
                <a:gd name="T47" fmla="*/ 307702006 h 228"/>
                <a:gd name="T48" fmla="*/ 667011625 w 254"/>
                <a:gd name="T49" fmla="*/ 299461112 h 228"/>
                <a:gd name="T50" fmla="*/ 661498775 w 254"/>
                <a:gd name="T51" fmla="*/ 307702006 h 228"/>
                <a:gd name="T52" fmla="*/ 366581250 w 254"/>
                <a:gd name="T53" fmla="*/ 19230961 h 228"/>
                <a:gd name="T54" fmla="*/ 355555550 w 254"/>
                <a:gd name="T55" fmla="*/ 0 h 2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54" h="228">
                  <a:moveTo>
                    <a:pt x="124" y="162"/>
                  </a:moveTo>
                  <a:lnTo>
                    <a:pt x="105" y="162"/>
                  </a:lnTo>
                  <a:lnTo>
                    <a:pt x="105" y="178"/>
                  </a:lnTo>
                  <a:lnTo>
                    <a:pt x="124" y="178"/>
                  </a:lnTo>
                  <a:lnTo>
                    <a:pt x="124" y="162"/>
                  </a:lnTo>
                  <a:close/>
                  <a:moveTo>
                    <a:pt x="43" y="109"/>
                  </a:moveTo>
                  <a:lnTo>
                    <a:pt x="129" y="26"/>
                  </a:lnTo>
                  <a:lnTo>
                    <a:pt x="212" y="109"/>
                  </a:lnTo>
                  <a:lnTo>
                    <a:pt x="55" y="109"/>
                  </a:lnTo>
                  <a:lnTo>
                    <a:pt x="43" y="109"/>
                  </a:lnTo>
                  <a:close/>
                  <a:moveTo>
                    <a:pt x="129" y="0"/>
                  </a:moveTo>
                  <a:lnTo>
                    <a:pt x="121" y="7"/>
                  </a:lnTo>
                  <a:lnTo>
                    <a:pt x="15" y="112"/>
                  </a:lnTo>
                  <a:lnTo>
                    <a:pt x="0" y="128"/>
                  </a:lnTo>
                  <a:lnTo>
                    <a:pt x="53" y="128"/>
                  </a:lnTo>
                  <a:lnTo>
                    <a:pt x="53" y="228"/>
                  </a:lnTo>
                  <a:lnTo>
                    <a:pt x="69" y="228"/>
                  </a:lnTo>
                  <a:lnTo>
                    <a:pt x="69" y="128"/>
                  </a:lnTo>
                  <a:lnTo>
                    <a:pt x="181" y="128"/>
                  </a:lnTo>
                  <a:lnTo>
                    <a:pt x="181" y="228"/>
                  </a:lnTo>
                  <a:lnTo>
                    <a:pt x="197" y="228"/>
                  </a:lnTo>
                  <a:lnTo>
                    <a:pt x="197" y="128"/>
                  </a:lnTo>
                  <a:lnTo>
                    <a:pt x="254" y="128"/>
                  </a:lnTo>
                  <a:lnTo>
                    <a:pt x="240" y="112"/>
                  </a:lnTo>
                  <a:lnTo>
                    <a:pt x="242" y="109"/>
                  </a:lnTo>
                  <a:lnTo>
                    <a:pt x="240" y="112"/>
                  </a:lnTo>
                  <a:lnTo>
                    <a:pt x="133" y="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ysClr val="window" lastClr="FFFFFF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MH_Other_13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906685" y="1214125"/>
              <a:ext cx="625607" cy="513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000">
                  <a:solidFill>
                    <a:schemeClr val="accent1"/>
                  </a:solidFill>
                  <a:latin typeface="+mj-ea"/>
                  <a:ea typeface="+mj-ea"/>
                </a:rPr>
                <a:t>01</a:t>
              </a:r>
              <a:endParaRPr lang="zh-CN" altLang="en-US" sz="300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MH_SubTitle_2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6393093" y="2663329"/>
              <a:ext cx="2179436" cy="88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lvl="0"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Open platform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MH_Other_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950933" y="2876019"/>
              <a:ext cx="625607" cy="513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000" dirty="0">
                  <a:solidFill>
                    <a:schemeClr val="accent2"/>
                  </a:solidFill>
                  <a:latin typeface="+mj-ea"/>
                  <a:ea typeface="+mj-ea"/>
                </a:rPr>
                <a:t>02</a:t>
              </a:r>
              <a:endParaRPr lang="zh-CN" altLang="en-US" sz="30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MH_SubTitle_4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-199042" y="2026059"/>
              <a:ext cx="2451538" cy="882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lvl="0" algn="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Early investment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MH_Other_15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333418" y="2164532"/>
              <a:ext cx="625608" cy="512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000" dirty="0">
                  <a:solidFill>
                    <a:schemeClr val="accent4"/>
                  </a:solidFill>
                  <a:latin typeface="+mj-ea"/>
                  <a:ea typeface="+mj-ea"/>
                </a:rPr>
                <a:t>04</a:t>
              </a:r>
              <a:endParaRPr lang="zh-CN" altLang="en-US" sz="30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MH_SubTitle_3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461921" y="3688472"/>
              <a:ext cx="2146510" cy="881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lvl="0" algn="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Training service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MH_Other_16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641357" y="3872099"/>
              <a:ext cx="627176" cy="513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3000">
                  <a:solidFill>
                    <a:schemeClr val="accent3"/>
                  </a:solidFill>
                  <a:latin typeface="+mj-ea"/>
                  <a:ea typeface="+mj-ea"/>
                </a:rPr>
                <a:t>03</a:t>
              </a:r>
              <a:endParaRPr lang="zh-CN" altLang="en-US" sz="300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4324074" y="3412573"/>
              <a:ext cx="380996" cy="322253"/>
            </a:xfrm>
            <a:custGeom>
              <a:avLst/>
              <a:gdLst>
                <a:gd name="T0" fmla="*/ 1814848 w 5325"/>
                <a:gd name="T1" fmla="*/ 1012065 h 4595"/>
                <a:gd name="T2" fmla="*/ 90510 w 5325"/>
                <a:gd name="T3" fmla="*/ 0 h 4595"/>
                <a:gd name="T4" fmla="*/ 0 w 5325"/>
                <a:gd name="T5" fmla="*/ 1012065 h 4595"/>
                <a:gd name="T6" fmla="*/ 459346 w 5325"/>
                <a:gd name="T7" fmla="*/ 1169473 h 4595"/>
                <a:gd name="T8" fmla="*/ 502276 w 5325"/>
                <a:gd name="T9" fmla="*/ 1643845 h 4595"/>
                <a:gd name="T10" fmla="*/ 630349 w 5325"/>
                <a:gd name="T11" fmla="*/ 1169473 h 4595"/>
                <a:gd name="T12" fmla="*/ 1275366 w 5325"/>
                <a:gd name="T13" fmla="*/ 1169473 h 4595"/>
                <a:gd name="T14" fmla="*/ 1403439 w 5325"/>
                <a:gd name="T15" fmla="*/ 1643845 h 4595"/>
                <a:gd name="T16" fmla="*/ 1446011 w 5325"/>
                <a:gd name="T17" fmla="*/ 1169473 h 4595"/>
                <a:gd name="T18" fmla="*/ 1905000 w 5325"/>
                <a:gd name="T19" fmla="*/ 1012065 h 4595"/>
                <a:gd name="T20" fmla="*/ 1653862 w 5325"/>
                <a:gd name="T21" fmla="*/ 977363 h 4595"/>
                <a:gd name="T22" fmla="*/ 1653504 w 5325"/>
                <a:gd name="T23" fmla="*/ 984518 h 4595"/>
                <a:gd name="T24" fmla="*/ 1651000 w 5325"/>
                <a:gd name="T25" fmla="*/ 990958 h 4595"/>
                <a:gd name="T26" fmla="*/ 1648138 w 5325"/>
                <a:gd name="T27" fmla="*/ 996682 h 4595"/>
                <a:gd name="T28" fmla="*/ 1643845 w 5325"/>
                <a:gd name="T29" fmla="*/ 1002048 h 4595"/>
                <a:gd name="T30" fmla="*/ 1638837 w 5325"/>
                <a:gd name="T31" fmla="*/ 1005983 h 4595"/>
                <a:gd name="T32" fmla="*/ 1632755 w 5325"/>
                <a:gd name="T33" fmla="*/ 1009561 h 4595"/>
                <a:gd name="T34" fmla="*/ 1626673 w 5325"/>
                <a:gd name="T35" fmla="*/ 1011349 h 4595"/>
                <a:gd name="T36" fmla="*/ 1619518 w 5325"/>
                <a:gd name="T37" fmla="*/ 1012065 h 4595"/>
                <a:gd name="T38" fmla="*/ 1149439 w 5325"/>
                <a:gd name="T39" fmla="*/ 1012065 h 4595"/>
                <a:gd name="T40" fmla="*/ 1142642 w 5325"/>
                <a:gd name="T41" fmla="*/ 1011349 h 4595"/>
                <a:gd name="T42" fmla="*/ 1135845 w 5325"/>
                <a:gd name="T43" fmla="*/ 1009561 h 4595"/>
                <a:gd name="T44" fmla="*/ 1130121 w 5325"/>
                <a:gd name="T45" fmla="*/ 1005983 h 4595"/>
                <a:gd name="T46" fmla="*/ 1125470 w 5325"/>
                <a:gd name="T47" fmla="*/ 1002048 h 4595"/>
                <a:gd name="T48" fmla="*/ 1120820 w 5325"/>
                <a:gd name="T49" fmla="*/ 996682 h 4595"/>
                <a:gd name="T50" fmla="*/ 1117958 w 5325"/>
                <a:gd name="T51" fmla="*/ 990958 h 4595"/>
                <a:gd name="T52" fmla="*/ 1115811 w 5325"/>
                <a:gd name="T53" fmla="*/ 984518 h 4595"/>
                <a:gd name="T54" fmla="*/ 1115454 w 5325"/>
                <a:gd name="T55" fmla="*/ 977363 h 4595"/>
                <a:gd name="T56" fmla="*/ 1115454 w 5325"/>
                <a:gd name="T57" fmla="*/ 731592 h 4595"/>
                <a:gd name="T58" fmla="*/ 1115811 w 5325"/>
                <a:gd name="T59" fmla="*/ 724437 h 4595"/>
                <a:gd name="T60" fmla="*/ 1117958 w 5325"/>
                <a:gd name="T61" fmla="*/ 718355 h 4595"/>
                <a:gd name="T62" fmla="*/ 1120820 w 5325"/>
                <a:gd name="T63" fmla="*/ 712273 h 4595"/>
                <a:gd name="T64" fmla="*/ 1125470 w 5325"/>
                <a:gd name="T65" fmla="*/ 707265 h 4595"/>
                <a:gd name="T66" fmla="*/ 1130121 w 5325"/>
                <a:gd name="T67" fmla="*/ 702972 h 4595"/>
                <a:gd name="T68" fmla="*/ 1135845 w 5325"/>
                <a:gd name="T69" fmla="*/ 699752 h 4595"/>
                <a:gd name="T70" fmla="*/ 1142642 w 5325"/>
                <a:gd name="T71" fmla="*/ 697606 h 4595"/>
                <a:gd name="T72" fmla="*/ 1149439 w 5325"/>
                <a:gd name="T73" fmla="*/ 697248 h 4595"/>
                <a:gd name="T74" fmla="*/ 1619518 w 5325"/>
                <a:gd name="T75" fmla="*/ 697248 h 4595"/>
                <a:gd name="T76" fmla="*/ 1626673 w 5325"/>
                <a:gd name="T77" fmla="*/ 697606 h 4595"/>
                <a:gd name="T78" fmla="*/ 1632755 w 5325"/>
                <a:gd name="T79" fmla="*/ 699752 h 4595"/>
                <a:gd name="T80" fmla="*/ 1638837 w 5325"/>
                <a:gd name="T81" fmla="*/ 702972 h 4595"/>
                <a:gd name="T82" fmla="*/ 1643845 w 5325"/>
                <a:gd name="T83" fmla="*/ 707265 h 4595"/>
                <a:gd name="T84" fmla="*/ 1648138 w 5325"/>
                <a:gd name="T85" fmla="*/ 712273 h 4595"/>
                <a:gd name="T86" fmla="*/ 1651000 w 5325"/>
                <a:gd name="T87" fmla="*/ 718355 h 4595"/>
                <a:gd name="T88" fmla="*/ 1653504 w 5325"/>
                <a:gd name="T89" fmla="*/ 724437 h 4595"/>
                <a:gd name="T90" fmla="*/ 1653862 w 5325"/>
                <a:gd name="T91" fmla="*/ 731592 h 459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5325" h="4595">
                  <a:moveTo>
                    <a:pt x="5325" y="2829"/>
                  </a:moveTo>
                  <a:lnTo>
                    <a:pt x="5073" y="2829"/>
                  </a:lnTo>
                  <a:lnTo>
                    <a:pt x="5073" y="0"/>
                  </a:lnTo>
                  <a:lnTo>
                    <a:pt x="253" y="0"/>
                  </a:lnTo>
                  <a:lnTo>
                    <a:pt x="253" y="2829"/>
                  </a:lnTo>
                  <a:lnTo>
                    <a:pt x="0" y="2829"/>
                  </a:lnTo>
                  <a:lnTo>
                    <a:pt x="0" y="3269"/>
                  </a:lnTo>
                  <a:lnTo>
                    <a:pt x="1284" y="3269"/>
                  </a:lnTo>
                  <a:lnTo>
                    <a:pt x="926" y="4595"/>
                  </a:lnTo>
                  <a:lnTo>
                    <a:pt x="1404" y="4595"/>
                  </a:lnTo>
                  <a:lnTo>
                    <a:pt x="1762" y="3269"/>
                  </a:lnTo>
                  <a:lnTo>
                    <a:pt x="3565" y="3269"/>
                  </a:lnTo>
                  <a:lnTo>
                    <a:pt x="3764" y="4009"/>
                  </a:lnTo>
                  <a:lnTo>
                    <a:pt x="3923" y="4595"/>
                  </a:lnTo>
                  <a:lnTo>
                    <a:pt x="4400" y="4595"/>
                  </a:lnTo>
                  <a:lnTo>
                    <a:pt x="4042" y="3269"/>
                  </a:lnTo>
                  <a:lnTo>
                    <a:pt x="5325" y="3269"/>
                  </a:lnTo>
                  <a:lnTo>
                    <a:pt x="5325" y="2829"/>
                  </a:lnTo>
                  <a:close/>
                  <a:moveTo>
                    <a:pt x="4623" y="2732"/>
                  </a:moveTo>
                  <a:lnTo>
                    <a:pt x="4623" y="2732"/>
                  </a:lnTo>
                  <a:lnTo>
                    <a:pt x="4623" y="2742"/>
                  </a:lnTo>
                  <a:lnTo>
                    <a:pt x="4622" y="2752"/>
                  </a:lnTo>
                  <a:lnTo>
                    <a:pt x="4619" y="2760"/>
                  </a:lnTo>
                  <a:lnTo>
                    <a:pt x="4615" y="2770"/>
                  </a:lnTo>
                  <a:lnTo>
                    <a:pt x="4612" y="2779"/>
                  </a:lnTo>
                  <a:lnTo>
                    <a:pt x="4607" y="2786"/>
                  </a:lnTo>
                  <a:lnTo>
                    <a:pt x="4601" y="2794"/>
                  </a:lnTo>
                  <a:lnTo>
                    <a:pt x="4595" y="2801"/>
                  </a:lnTo>
                  <a:lnTo>
                    <a:pt x="4588" y="2807"/>
                  </a:lnTo>
                  <a:lnTo>
                    <a:pt x="4581" y="2812"/>
                  </a:lnTo>
                  <a:lnTo>
                    <a:pt x="4573" y="2817"/>
                  </a:lnTo>
                  <a:lnTo>
                    <a:pt x="4564" y="2822"/>
                  </a:lnTo>
                  <a:lnTo>
                    <a:pt x="4555" y="2824"/>
                  </a:lnTo>
                  <a:lnTo>
                    <a:pt x="4547" y="2827"/>
                  </a:lnTo>
                  <a:lnTo>
                    <a:pt x="4537" y="2828"/>
                  </a:lnTo>
                  <a:lnTo>
                    <a:pt x="4527" y="2829"/>
                  </a:lnTo>
                  <a:lnTo>
                    <a:pt x="3213" y="2829"/>
                  </a:lnTo>
                  <a:lnTo>
                    <a:pt x="3203" y="2828"/>
                  </a:lnTo>
                  <a:lnTo>
                    <a:pt x="3194" y="2827"/>
                  </a:lnTo>
                  <a:lnTo>
                    <a:pt x="3185" y="2824"/>
                  </a:lnTo>
                  <a:lnTo>
                    <a:pt x="3175" y="2822"/>
                  </a:lnTo>
                  <a:lnTo>
                    <a:pt x="3168" y="2817"/>
                  </a:lnTo>
                  <a:lnTo>
                    <a:pt x="3159" y="2812"/>
                  </a:lnTo>
                  <a:lnTo>
                    <a:pt x="3152" y="2807"/>
                  </a:lnTo>
                  <a:lnTo>
                    <a:pt x="3146" y="2801"/>
                  </a:lnTo>
                  <a:lnTo>
                    <a:pt x="3140" y="2794"/>
                  </a:lnTo>
                  <a:lnTo>
                    <a:pt x="3133" y="2786"/>
                  </a:lnTo>
                  <a:lnTo>
                    <a:pt x="3129" y="2779"/>
                  </a:lnTo>
                  <a:lnTo>
                    <a:pt x="3125" y="2770"/>
                  </a:lnTo>
                  <a:lnTo>
                    <a:pt x="3121" y="2760"/>
                  </a:lnTo>
                  <a:lnTo>
                    <a:pt x="3119" y="2752"/>
                  </a:lnTo>
                  <a:lnTo>
                    <a:pt x="3118" y="2742"/>
                  </a:lnTo>
                  <a:lnTo>
                    <a:pt x="3118" y="2732"/>
                  </a:lnTo>
                  <a:lnTo>
                    <a:pt x="3118" y="2045"/>
                  </a:lnTo>
                  <a:lnTo>
                    <a:pt x="3118" y="2035"/>
                  </a:lnTo>
                  <a:lnTo>
                    <a:pt x="3119" y="2025"/>
                  </a:lnTo>
                  <a:lnTo>
                    <a:pt x="3121" y="2016"/>
                  </a:lnTo>
                  <a:lnTo>
                    <a:pt x="3125" y="2008"/>
                  </a:lnTo>
                  <a:lnTo>
                    <a:pt x="3129" y="1999"/>
                  </a:lnTo>
                  <a:lnTo>
                    <a:pt x="3133" y="1991"/>
                  </a:lnTo>
                  <a:lnTo>
                    <a:pt x="3140" y="1983"/>
                  </a:lnTo>
                  <a:lnTo>
                    <a:pt x="3146" y="1977"/>
                  </a:lnTo>
                  <a:lnTo>
                    <a:pt x="3152" y="1971"/>
                  </a:lnTo>
                  <a:lnTo>
                    <a:pt x="3159" y="1965"/>
                  </a:lnTo>
                  <a:lnTo>
                    <a:pt x="3168" y="1960"/>
                  </a:lnTo>
                  <a:lnTo>
                    <a:pt x="3175" y="1956"/>
                  </a:lnTo>
                  <a:lnTo>
                    <a:pt x="3185" y="1953"/>
                  </a:lnTo>
                  <a:lnTo>
                    <a:pt x="3194" y="1950"/>
                  </a:lnTo>
                  <a:lnTo>
                    <a:pt x="3203" y="1949"/>
                  </a:lnTo>
                  <a:lnTo>
                    <a:pt x="3213" y="1949"/>
                  </a:lnTo>
                  <a:lnTo>
                    <a:pt x="4527" y="1949"/>
                  </a:lnTo>
                  <a:lnTo>
                    <a:pt x="4537" y="1949"/>
                  </a:lnTo>
                  <a:lnTo>
                    <a:pt x="4547" y="1950"/>
                  </a:lnTo>
                  <a:lnTo>
                    <a:pt x="4555" y="1953"/>
                  </a:lnTo>
                  <a:lnTo>
                    <a:pt x="4564" y="1956"/>
                  </a:lnTo>
                  <a:lnTo>
                    <a:pt x="4573" y="1960"/>
                  </a:lnTo>
                  <a:lnTo>
                    <a:pt x="4581" y="1965"/>
                  </a:lnTo>
                  <a:lnTo>
                    <a:pt x="4588" y="1971"/>
                  </a:lnTo>
                  <a:lnTo>
                    <a:pt x="4595" y="1977"/>
                  </a:lnTo>
                  <a:lnTo>
                    <a:pt x="4601" y="1983"/>
                  </a:lnTo>
                  <a:lnTo>
                    <a:pt x="4607" y="1991"/>
                  </a:lnTo>
                  <a:lnTo>
                    <a:pt x="4612" y="1999"/>
                  </a:lnTo>
                  <a:lnTo>
                    <a:pt x="4615" y="2008"/>
                  </a:lnTo>
                  <a:lnTo>
                    <a:pt x="4619" y="2016"/>
                  </a:lnTo>
                  <a:lnTo>
                    <a:pt x="4622" y="2025"/>
                  </a:lnTo>
                  <a:lnTo>
                    <a:pt x="4623" y="2035"/>
                  </a:lnTo>
                  <a:lnTo>
                    <a:pt x="4623" y="2045"/>
                  </a:lnTo>
                  <a:lnTo>
                    <a:pt x="4623" y="2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bIns="72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KSO_Shape"/>
            <p:cNvSpPr>
              <a:spLocks/>
            </p:cNvSpPr>
            <p:nvPr/>
          </p:nvSpPr>
          <p:spPr bwMode="auto">
            <a:xfrm>
              <a:off x="3357554" y="2442575"/>
              <a:ext cx="452434" cy="433378"/>
            </a:xfrm>
            <a:custGeom>
              <a:avLst/>
              <a:gdLst>
                <a:gd name="T0" fmla="*/ 2166826 w 3073399"/>
                <a:gd name="T1" fmla="*/ 1987218 h 3009901"/>
                <a:gd name="T2" fmla="*/ 2210027 w 3073399"/>
                <a:gd name="T3" fmla="*/ 2130672 h 3009901"/>
                <a:gd name="T4" fmla="*/ 2105838 w 3073399"/>
                <a:gd name="T5" fmla="*/ 2235088 h 3009901"/>
                <a:gd name="T6" fmla="*/ 2217333 w 3073399"/>
                <a:gd name="T7" fmla="*/ 2248101 h 3009901"/>
                <a:gd name="T8" fmla="*/ 3043858 w 3073399"/>
                <a:gd name="T9" fmla="*/ 2189069 h 3009901"/>
                <a:gd name="T10" fmla="*/ 3067364 w 3073399"/>
                <a:gd name="T11" fmla="*/ 2325540 h 3009901"/>
                <a:gd name="T12" fmla="*/ 2986681 w 3073399"/>
                <a:gd name="T13" fmla="*/ 2419166 h 3009901"/>
                <a:gd name="T14" fmla="*/ 1073158 w 3073399"/>
                <a:gd name="T15" fmla="*/ 2720355 h 3009901"/>
                <a:gd name="T16" fmla="*/ 622407 w 3073399"/>
                <a:gd name="T17" fmla="*/ 1982922 h 3009901"/>
                <a:gd name="T18" fmla="*/ 593524 w 3073399"/>
                <a:gd name="T19" fmla="*/ 2101163 h 3009901"/>
                <a:gd name="T20" fmla="*/ 682077 w 3073399"/>
                <a:gd name="T21" fmla="*/ 2181579 h 3009901"/>
                <a:gd name="T22" fmla="*/ 796338 w 3073399"/>
                <a:gd name="T23" fmla="*/ 2140894 h 3009901"/>
                <a:gd name="T24" fmla="*/ 814112 w 3073399"/>
                <a:gd name="T25" fmla="*/ 2020111 h 3009901"/>
                <a:gd name="T26" fmla="*/ 717625 w 3073399"/>
                <a:gd name="T27" fmla="*/ 1948912 h 3009901"/>
                <a:gd name="T28" fmla="*/ 1746106 w 3073399"/>
                <a:gd name="T29" fmla="*/ 1195455 h 3009901"/>
                <a:gd name="T30" fmla="*/ 1690575 w 3073399"/>
                <a:gd name="T31" fmla="*/ 1270442 h 3009901"/>
                <a:gd name="T32" fmla="*/ 1789578 w 3073399"/>
                <a:gd name="T33" fmla="*/ 1411202 h 3009901"/>
                <a:gd name="T34" fmla="*/ 1748644 w 3073399"/>
                <a:gd name="T35" fmla="*/ 1427725 h 3009901"/>
                <a:gd name="T36" fmla="*/ 1655353 w 3073399"/>
                <a:gd name="T37" fmla="*/ 1411838 h 3009901"/>
                <a:gd name="T38" fmla="*/ 1855264 w 3073399"/>
                <a:gd name="T39" fmla="*/ 1493815 h 3009901"/>
                <a:gd name="T40" fmla="*/ 1893342 w 3073399"/>
                <a:gd name="T41" fmla="*/ 1417875 h 3009901"/>
                <a:gd name="T42" fmla="*/ 1804492 w 3073399"/>
                <a:gd name="T43" fmla="*/ 1289824 h 3009901"/>
                <a:gd name="T44" fmla="*/ 1850821 w 3073399"/>
                <a:gd name="T45" fmla="*/ 1265040 h 3009901"/>
                <a:gd name="T46" fmla="*/ 1937132 w 3073399"/>
                <a:gd name="T47" fmla="*/ 1279021 h 3009901"/>
                <a:gd name="T48" fmla="*/ 1996153 w 3073399"/>
                <a:gd name="T49" fmla="*/ 1165905 h 3009901"/>
                <a:gd name="T50" fmla="*/ 2009481 w 3073399"/>
                <a:gd name="T51" fmla="*/ 1399128 h 3009901"/>
                <a:gd name="T52" fmla="*/ 1870178 w 3073399"/>
                <a:gd name="T53" fmla="*/ 1586279 h 3009901"/>
                <a:gd name="T54" fmla="*/ 2244614 w 3073399"/>
                <a:gd name="T55" fmla="*/ 1785503 h 3009901"/>
                <a:gd name="T56" fmla="*/ 2319819 w 3073399"/>
                <a:gd name="T57" fmla="*/ 1729263 h 3009901"/>
                <a:gd name="T58" fmla="*/ 2426438 w 3073399"/>
                <a:gd name="T59" fmla="*/ 1356550 h 3009901"/>
                <a:gd name="T60" fmla="*/ 2403591 w 3073399"/>
                <a:gd name="T61" fmla="*/ 1267900 h 3009901"/>
                <a:gd name="T62" fmla="*/ 1379920 w 3073399"/>
                <a:gd name="T63" fmla="*/ 892963 h 3009901"/>
                <a:gd name="T64" fmla="*/ 1113054 w 3073399"/>
                <a:gd name="T65" fmla="*/ 1215790 h 3009901"/>
                <a:gd name="T66" fmla="*/ 1167633 w 3073399"/>
                <a:gd name="T67" fmla="*/ 1294273 h 3009901"/>
                <a:gd name="T68" fmla="*/ 1620448 w 3073399"/>
                <a:gd name="T69" fmla="*/ 1557682 h 3009901"/>
                <a:gd name="T70" fmla="*/ 1567138 w 3073399"/>
                <a:gd name="T71" fmla="*/ 1336533 h 3009901"/>
                <a:gd name="T72" fmla="*/ 1690258 w 3073399"/>
                <a:gd name="T73" fmla="*/ 1125551 h 3009901"/>
                <a:gd name="T74" fmla="*/ 1630284 w 3073399"/>
                <a:gd name="T75" fmla="*/ 966044 h 3009901"/>
                <a:gd name="T76" fmla="*/ 1977749 w 3073399"/>
                <a:gd name="T77" fmla="*/ 1016565 h 3009901"/>
                <a:gd name="T78" fmla="*/ 2126889 w 3073399"/>
                <a:gd name="T79" fmla="*/ 1849370 h 3009901"/>
                <a:gd name="T80" fmla="*/ 1114324 w 3073399"/>
                <a:gd name="T81" fmla="*/ 1422959 h 3009901"/>
                <a:gd name="T82" fmla="*/ 2261492 w 3073399"/>
                <a:gd name="T83" fmla="*/ 424657 h 3009901"/>
                <a:gd name="T84" fmla="*/ 2387119 w 3073399"/>
                <a:gd name="T85" fmla="*/ 478017 h 3009901"/>
                <a:gd name="T86" fmla="*/ 2378236 w 3073399"/>
                <a:gd name="T87" fmla="*/ 506603 h 3009901"/>
                <a:gd name="T88" fmla="*/ 2367450 w 3073399"/>
                <a:gd name="T89" fmla="*/ 546940 h 3009901"/>
                <a:gd name="T90" fmla="*/ 2465477 w 3073399"/>
                <a:gd name="T91" fmla="*/ 453243 h 3009901"/>
                <a:gd name="T92" fmla="*/ 2342705 w 3073399"/>
                <a:gd name="T93" fmla="*/ 411635 h 3009901"/>
                <a:gd name="T94" fmla="*/ 2369671 w 3073399"/>
                <a:gd name="T95" fmla="*/ 410999 h 3009901"/>
                <a:gd name="T96" fmla="*/ 2357616 w 3073399"/>
                <a:gd name="T97" fmla="*/ 340488 h 3009901"/>
                <a:gd name="T98" fmla="*/ 1928390 w 3073399"/>
                <a:gd name="T99" fmla="*/ 431009 h 3009901"/>
                <a:gd name="T100" fmla="*/ 2026417 w 3073399"/>
                <a:gd name="T101" fmla="*/ 723854 h 3009901"/>
                <a:gd name="T102" fmla="*/ 2325892 w 3073399"/>
                <a:gd name="T103" fmla="*/ 621581 h 3009901"/>
                <a:gd name="T104" fmla="*/ 2220251 w 3073399"/>
                <a:gd name="T105" fmla="*/ 500886 h 3009901"/>
                <a:gd name="T106" fmla="*/ 2218982 w 3073399"/>
                <a:gd name="T107" fmla="*/ 333500 h 3009901"/>
                <a:gd name="T108" fmla="*/ 2343340 w 3073399"/>
                <a:gd name="T109" fmla="*/ 248696 h 3009901"/>
                <a:gd name="T110" fmla="*/ 2472774 w 3073399"/>
                <a:gd name="T111" fmla="*/ 328101 h 3009901"/>
                <a:gd name="T112" fmla="*/ 2524801 w 3073399"/>
                <a:gd name="T113" fmla="*/ 488181 h 3009901"/>
                <a:gd name="T114" fmla="*/ 2639008 w 3073399"/>
                <a:gd name="T115" fmla="*/ 537094 h 3009901"/>
                <a:gd name="T116" fmla="*/ 2841724 w 3073399"/>
                <a:gd name="T117" fmla="*/ 369391 h 3009901"/>
                <a:gd name="T118" fmla="*/ 2931186 w 3073399"/>
                <a:gd name="T119" fmla="*/ 467218 h 3009901"/>
                <a:gd name="T120" fmla="*/ 2221520 w 3073399"/>
                <a:gd name="T121" fmla="*/ 758157 h 3009901"/>
                <a:gd name="T122" fmla="*/ 2156168 w 3073399"/>
                <a:gd name="T123" fmla="*/ 242661 h 3009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73399" h="3009901">
                  <a:moveTo>
                    <a:pt x="1055687" y="1949450"/>
                  </a:moveTo>
                  <a:lnTo>
                    <a:pt x="1078240" y="1949450"/>
                  </a:lnTo>
                  <a:lnTo>
                    <a:pt x="1078927" y="1949450"/>
                  </a:lnTo>
                  <a:lnTo>
                    <a:pt x="1086499" y="1949450"/>
                  </a:lnTo>
                  <a:lnTo>
                    <a:pt x="1351101" y="1949450"/>
                  </a:lnTo>
                  <a:lnTo>
                    <a:pt x="1804388" y="1949450"/>
                  </a:lnTo>
                  <a:lnTo>
                    <a:pt x="2069625" y="1949450"/>
                  </a:lnTo>
                  <a:lnTo>
                    <a:pt x="2076931" y="1949450"/>
                  </a:lnTo>
                  <a:lnTo>
                    <a:pt x="2084237" y="1950085"/>
                  </a:lnTo>
                  <a:lnTo>
                    <a:pt x="2091543" y="1951355"/>
                  </a:lnTo>
                  <a:lnTo>
                    <a:pt x="2098532" y="1952307"/>
                  </a:lnTo>
                  <a:lnTo>
                    <a:pt x="2105838" y="1953894"/>
                  </a:lnTo>
                  <a:lnTo>
                    <a:pt x="2112508" y="1956115"/>
                  </a:lnTo>
                  <a:lnTo>
                    <a:pt x="2119496" y="1958337"/>
                  </a:lnTo>
                  <a:lnTo>
                    <a:pt x="2126167" y="1960876"/>
                  </a:lnTo>
                  <a:lnTo>
                    <a:pt x="2132202" y="1963732"/>
                  </a:lnTo>
                  <a:lnTo>
                    <a:pt x="2138555" y="1966906"/>
                  </a:lnTo>
                  <a:lnTo>
                    <a:pt x="2144591" y="1970397"/>
                  </a:lnTo>
                  <a:lnTo>
                    <a:pt x="2150626" y="1974206"/>
                  </a:lnTo>
                  <a:lnTo>
                    <a:pt x="2156344" y="1978331"/>
                  </a:lnTo>
                  <a:lnTo>
                    <a:pt x="2161744" y="1982775"/>
                  </a:lnTo>
                  <a:lnTo>
                    <a:pt x="2166826" y="1987218"/>
                  </a:lnTo>
                  <a:lnTo>
                    <a:pt x="2172226" y="1991979"/>
                  </a:lnTo>
                  <a:lnTo>
                    <a:pt x="2176991" y="1997057"/>
                  </a:lnTo>
                  <a:lnTo>
                    <a:pt x="2181438" y="2002135"/>
                  </a:lnTo>
                  <a:lnTo>
                    <a:pt x="2185568" y="2007847"/>
                  </a:lnTo>
                  <a:lnTo>
                    <a:pt x="2190015" y="2013243"/>
                  </a:lnTo>
                  <a:lnTo>
                    <a:pt x="2193826" y="2019273"/>
                  </a:lnTo>
                  <a:lnTo>
                    <a:pt x="2197321" y="2025620"/>
                  </a:lnTo>
                  <a:lnTo>
                    <a:pt x="2200497" y="2031651"/>
                  </a:lnTo>
                  <a:lnTo>
                    <a:pt x="2203038" y="2037998"/>
                  </a:lnTo>
                  <a:lnTo>
                    <a:pt x="2205897" y="2044663"/>
                  </a:lnTo>
                  <a:lnTo>
                    <a:pt x="2208121" y="2051328"/>
                  </a:lnTo>
                  <a:lnTo>
                    <a:pt x="2210027" y="2058310"/>
                  </a:lnTo>
                  <a:lnTo>
                    <a:pt x="2211615" y="2065292"/>
                  </a:lnTo>
                  <a:lnTo>
                    <a:pt x="2212886" y="2072592"/>
                  </a:lnTo>
                  <a:lnTo>
                    <a:pt x="2213838" y="2079892"/>
                  </a:lnTo>
                  <a:lnTo>
                    <a:pt x="2214474" y="2087191"/>
                  </a:lnTo>
                  <a:lnTo>
                    <a:pt x="2214791" y="2094491"/>
                  </a:lnTo>
                  <a:lnTo>
                    <a:pt x="2214474" y="2102108"/>
                  </a:lnTo>
                  <a:lnTo>
                    <a:pt x="2213838" y="2109408"/>
                  </a:lnTo>
                  <a:lnTo>
                    <a:pt x="2212886" y="2116707"/>
                  </a:lnTo>
                  <a:lnTo>
                    <a:pt x="2211615" y="2123689"/>
                  </a:lnTo>
                  <a:lnTo>
                    <a:pt x="2210027" y="2130672"/>
                  </a:lnTo>
                  <a:lnTo>
                    <a:pt x="2208121" y="2137654"/>
                  </a:lnTo>
                  <a:lnTo>
                    <a:pt x="2205897" y="2144319"/>
                  </a:lnTo>
                  <a:lnTo>
                    <a:pt x="2203038" y="2150984"/>
                  </a:lnTo>
                  <a:lnTo>
                    <a:pt x="2200497" y="2157649"/>
                  </a:lnTo>
                  <a:lnTo>
                    <a:pt x="2197321" y="2163996"/>
                  </a:lnTo>
                  <a:lnTo>
                    <a:pt x="2193826" y="2169709"/>
                  </a:lnTo>
                  <a:lnTo>
                    <a:pt x="2190015" y="2175739"/>
                  </a:lnTo>
                  <a:lnTo>
                    <a:pt x="2185568" y="2181452"/>
                  </a:lnTo>
                  <a:lnTo>
                    <a:pt x="2181438" y="2186847"/>
                  </a:lnTo>
                  <a:lnTo>
                    <a:pt x="2176991" y="2192243"/>
                  </a:lnTo>
                  <a:lnTo>
                    <a:pt x="2172226" y="2197003"/>
                  </a:lnTo>
                  <a:lnTo>
                    <a:pt x="2166826" y="2201764"/>
                  </a:lnTo>
                  <a:lnTo>
                    <a:pt x="2161744" y="2206524"/>
                  </a:lnTo>
                  <a:lnTo>
                    <a:pt x="2156344" y="2210968"/>
                  </a:lnTo>
                  <a:lnTo>
                    <a:pt x="2150626" y="2214776"/>
                  </a:lnTo>
                  <a:lnTo>
                    <a:pt x="2144591" y="2218585"/>
                  </a:lnTo>
                  <a:lnTo>
                    <a:pt x="2138555" y="2222076"/>
                  </a:lnTo>
                  <a:lnTo>
                    <a:pt x="2132202" y="2225250"/>
                  </a:lnTo>
                  <a:lnTo>
                    <a:pt x="2126167" y="2228423"/>
                  </a:lnTo>
                  <a:lnTo>
                    <a:pt x="2119496" y="2230645"/>
                  </a:lnTo>
                  <a:lnTo>
                    <a:pt x="2112508" y="2233184"/>
                  </a:lnTo>
                  <a:lnTo>
                    <a:pt x="2105838" y="2235088"/>
                  </a:lnTo>
                  <a:lnTo>
                    <a:pt x="2098532" y="2236675"/>
                  </a:lnTo>
                  <a:lnTo>
                    <a:pt x="2091543" y="2238262"/>
                  </a:lnTo>
                  <a:lnTo>
                    <a:pt x="2084237" y="2238897"/>
                  </a:lnTo>
                  <a:lnTo>
                    <a:pt x="2076931" y="2239531"/>
                  </a:lnTo>
                  <a:lnTo>
                    <a:pt x="2069625" y="2239531"/>
                  </a:lnTo>
                  <a:lnTo>
                    <a:pt x="1804388" y="2239531"/>
                  </a:lnTo>
                  <a:lnTo>
                    <a:pt x="1584256" y="2239531"/>
                  </a:lnTo>
                  <a:lnTo>
                    <a:pt x="1584256" y="2308085"/>
                  </a:lnTo>
                  <a:lnTo>
                    <a:pt x="2069625" y="2308085"/>
                  </a:lnTo>
                  <a:lnTo>
                    <a:pt x="2082331" y="2307767"/>
                  </a:lnTo>
                  <a:lnTo>
                    <a:pt x="2095355" y="2306815"/>
                  </a:lnTo>
                  <a:lnTo>
                    <a:pt x="2108379" y="2304593"/>
                  </a:lnTo>
                  <a:lnTo>
                    <a:pt x="2120767" y="2302054"/>
                  </a:lnTo>
                  <a:lnTo>
                    <a:pt x="2133155" y="2298563"/>
                  </a:lnTo>
                  <a:lnTo>
                    <a:pt x="2144908" y="2294437"/>
                  </a:lnTo>
                  <a:lnTo>
                    <a:pt x="2156344" y="2289677"/>
                  </a:lnTo>
                  <a:lnTo>
                    <a:pt x="2167462" y="2284281"/>
                  </a:lnTo>
                  <a:lnTo>
                    <a:pt x="2178262" y="2278251"/>
                  </a:lnTo>
                  <a:lnTo>
                    <a:pt x="2188744" y="2271586"/>
                  </a:lnTo>
                  <a:lnTo>
                    <a:pt x="2198909" y="2264287"/>
                  </a:lnTo>
                  <a:lnTo>
                    <a:pt x="2208438" y="2256670"/>
                  </a:lnTo>
                  <a:lnTo>
                    <a:pt x="2217333" y="2248101"/>
                  </a:lnTo>
                  <a:lnTo>
                    <a:pt x="2226227" y="2239531"/>
                  </a:lnTo>
                  <a:lnTo>
                    <a:pt x="2234168" y="2230010"/>
                  </a:lnTo>
                  <a:lnTo>
                    <a:pt x="2241792" y="2220489"/>
                  </a:lnTo>
                  <a:lnTo>
                    <a:pt x="2946339" y="2149079"/>
                  </a:lnTo>
                  <a:lnTo>
                    <a:pt x="2952057" y="2148445"/>
                  </a:lnTo>
                  <a:lnTo>
                    <a:pt x="2958410" y="2148445"/>
                  </a:lnTo>
                  <a:lnTo>
                    <a:pt x="2964445" y="2148762"/>
                  </a:lnTo>
                  <a:lnTo>
                    <a:pt x="2970480" y="2149079"/>
                  </a:lnTo>
                  <a:lnTo>
                    <a:pt x="2976198" y="2150349"/>
                  </a:lnTo>
                  <a:lnTo>
                    <a:pt x="2982234" y="2151301"/>
                  </a:lnTo>
                  <a:lnTo>
                    <a:pt x="2988269" y="2152571"/>
                  </a:lnTo>
                  <a:lnTo>
                    <a:pt x="2993669" y="2154792"/>
                  </a:lnTo>
                  <a:lnTo>
                    <a:pt x="2999704" y="2157014"/>
                  </a:lnTo>
                  <a:lnTo>
                    <a:pt x="3004787" y="2159235"/>
                  </a:lnTo>
                  <a:lnTo>
                    <a:pt x="3010504" y="2161774"/>
                  </a:lnTo>
                  <a:lnTo>
                    <a:pt x="3015587" y="2164948"/>
                  </a:lnTo>
                  <a:lnTo>
                    <a:pt x="3020987" y="2168439"/>
                  </a:lnTo>
                  <a:lnTo>
                    <a:pt x="3025752" y="2171930"/>
                  </a:lnTo>
                  <a:lnTo>
                    <a:pt x="3030834" y="2175739"/>
                  </a:lnTo>
                  <a:lnTo>
                    <a:pt x="3035281" y="2179865"/>
                  </a:lnTo>
                  <a:lnTo>
                    <a:pt x="3039728" y="2184308"/>
                  </a:lnTo>
                  <a:lnTo>
                    <a:pt x="3043858" y="2189069"/>
                  </a:lnTo>
                  <a:lnTo>
                    <a:pt x="3047669" y="2193829"/>
                  </a:lnTo>
                  <a:lnTo>
                    <a:pt x="3051164" y="2199225"/>
                  </a:lnTo>
                  <a:lnTo>
                    <a:pt x="3054658" y="2204303"/>
                  </a:lnTo>
                  <a:lnTo>
                    <a:pt x="3057834" y="2209381"/>
                  </a:lnTo>
                  <a:lnTo>
                    <a:pt x="3060693" y="2215094"/>
                  </a:lnTo>
                  <a:lnTo>
                    <a:pt x="3063234" y="2220806"/>
                  </a:lnTo>
                  <a:lnTo>
                    <a:pt x="3065458" y="2226519"/>
                  </a:lnTo>
                  <a:lnTo>
                    <a:pt x="3067681" y="2232549"/>
                  </a:lnTo>
                  <a:lnTo>
                    <a:pt x="3069270" y="2238897"/>
                  </a:lnTo>
                  <a:lnTo>
                    <a:pt x="3070858" y="2244609"/>
                  </a:lnTo>
                  <a:lnTo>
                    <a:pt x="3071811" y="2250957"/>
                  </a:lnTo>
                  <a:lnTo>
                    <a:pt x="3072446" y="2257305"/>
                  </a:lnTo>
                  <a:lnTo>
                    <a:pt x="3072764" y="2263652"/>
                  </a:lnTo>
                  <a:lnTo>
                    <a:pt x="3073399" y="2270317"/>
                  </a:lnTo>
                  <a:lnTo>
                    <a:pt x="3073399" y="2283647"/>
                  </a:lnTo>
                  <a:lnTo>
                    <a:pt x="3073399" y="2289994"/>
                  </a:lnTo>
                  <a:lnTo>
                    <a:pt x="3072764" y="2296342"/>
                  </a:lnTo>
                  <a:lnTo>
                    <a:pt x="3072128" y="2302372"/>
                  </a:lnTo>
                  <a:lnTo>
                    <a:pt x="3071176" y="2308085"/>
                  </a:lnTo>
                  <a:lnTo>
                    <a:pt x="3070222" y="2314115"/>
                  </a:lnTo>
                  <a:lnTo>
                    <a:pt x="3068952" y="2320145"/>
                  </a:lnTo>
                  <a:lnTo>
                    <a:pt x="3067364" y="2325540"/>
                  </a:lnTo>
                  <a:lnTo>
                    <a:pt x="3065458" y="2331570"/>
                  </a:lnTo>
                  <a:lnTo>
                    <a:pt x="3063870" y="2336966"/>
                  </a:lnTo>
                  <a:lnTo>
                    <a:pt x="3061646" y="2342361"/>
                  </a:lnTo>
                  <a:lnTo>
                    <a:pt x="3059422" y="2347757"/>
                  </a:lnTo>
                  <a:lnTo>
                    <a:pt x="3056564" y="2353152"/>
                  </a:lnTo>
                  <a:lnTo>
                    <a:pt x="3054022" y="2357913"/>
                  </a:lnTo>
                  <a:lnTo>
                    <a:pt x="3050846" y="2363308"/>
                  </a:lnTo>
                  <a:lnTo>
                    <a:pt x="3047669" y="2368069"/>
                  </a:lnTo>
                  <a:lnTo>
                    <a:pt x="3044493" y="2372512"/>
                  </a:lnTo>
                  <a:lnTo>
                    <a:pt x="3040999" y="2377272"/>
                  </a:lnTo>
                  <a:lnTo>
                    <a:pt x="3037187" y="2381716"/>
                  </a:lnTo>
                  <a:lnTo>
                    <a:pt x="3033375" y="2385842"/>
                  </a:lnTo>
                  <a:lnTo>
                    <a:pt x="3029563" y="2389967"/>
                  </a:lnTo>
                  <a:lnTo>
                    <a:pt x="3025434" y="2394411"/>
                  </a:lnTo>
                  <a:lnTo>
                    <a:pt x="3020987" y="2397902"/>
                  </a:lnTo>
                  <a:lnTo>
                    <a:pt x="3016857" y="2401710"/>
                  </a:lnTo>
                  <a:lnTo>
                    <a:pt x="3011775" y="2405202"/>
                  </a:lnTo>
                  <a:lnTo>
                    <a:pt x="3007328" y="2408058"/>
                  </a:lnTo>
                  <a:lnTo>
                    <a:pt x="3002563" y="2410914"/>
                  </a:lnTo>
                  <a:lnTo>
                    <a:pt x="2997163" y="2414088"/>
                  </a:lnTo>
                  <a:lnTo>
                    <a:pt x="2992398" y="2416627"/>
                  </a:lnTo>
                  <a:lnTo>
                    <a:pt x="2986681" y="2419166"/>
                  </a:lnTo>
                  <a:lnTo>
                    <a:pt x="2981598" y="2421070"/>
                  </a:lnTo>
                  <a:lnTo>
                    <a:pt x="2975880" y="2423292"/>
                  </a:lnTo>
                  <a:lnTo>
                    <a:pt x="2970480" y="2424879"/>
                  </a:lnTo>
                  <a:lnTo>
                    <a:pt x="1949871" y="2711469"/>
                  </a:lnTo>
                  <a:lnTo>
                    <a:pt x="1922236" y="2718769"/>
                  </a:lnTo>
                  <a:lnTo>
                    <a:pt x="1894600" y="2725433"/>
                  </a:lnTo>
                  <a:lnTo>
                    <a:pt x="1867282" y="2731781"/>
                  </a:lnTo>
                  <a:lnTo>
                    <a:pt x="1839329" y="2737176"/>
                  </a:lnTo>
                  <a:lnTo>
                    <a:pt x="1811376" y="2742254"/>
                  </a:lnTo>
                  <a:lnTo>
                    <a:pt x="1783423" y="2746380"/>
                  </a:lnTo>
                  <a:lnTo>
                    <a:pt x="1755470" y="2750189"/>
                  </a:lnTo>
                  <a:lnTo>
                    <a:pt x="1727199" y="2753362"/>
                  </a:lnTo>
                  <a:lnTo>
                    <a:pt x="1698928" y="2755584"/>
                  </a:lnTo>
                  <a:lnTo>
                    <a:pt x="1670975" y="2757488"/>
                  </a:lnTo>
                  <a:lnTo>
                    <a:pt x="1643022" y="2758440"/>
                  </a:lnTo>
                  <a:lnTo>
                    <a:pt x="1614751" y="2759075"/>
                  </a:lnTo>
                  <a:lnTo>
                    <a:pt x="1586480" y="2758758"/>
                  </a:lnTo>
                  <a:lnTo>
                    <a:pt x="1558209" y="2758123"/>
                  </a:lnTo>
                  <a:lnTo>
                    <a:pt x="1529621" y="2757171"/>
                  </a:lnTo>
                  <a:lnTo>
                    <a:pt x="1501350" y="2754949"/>
                  </a:lnTo>
                  <a:lnTo>
                    <a:pt x="1079193" y="2720990"/>
                  </a:lnTo>
                  <a:lnTo>
                    <a:pt x="1073158" y="2720355"/>
                  </a:lnTo>
                  <a:lnTo>
                    <a:pt x="1067122" y="2719403"/>
                  </a:lnTo>
                  <a:lnTo>
                    <a:pt x="1061405" y="2718451"/>
                  </a:lnTo>
                  <a:lnTo>
                    <a:pt x="1055687" y="2717182"/>
                  </a:lnTo>
                  <a:lnTo>
                    <a:pt x="1055687" y="1952625"/>
                  </a:lnTo>
                  <a:lnTo>
                    <a:pt x="1055687" y="1952624"/>
                  </a:lnTo>
                  <a:lnTo>
                    <a:pt x="1055687" y="1949450"/>
                  </a:lnTo>
                  <a:close/>
                  <a:moveTo>
                    <a:pt x="699851" y="1948276"/>
                  </a:moveTo>
                  <a:lnTo>
                    <a:pt x="693503" y="1948912"/>
                  </a:lnTo>
                  <a:lnTo>
                    <a:pt x="687790" y="1949865"/>
                  </a:lnTo>
                  <a:lnTo>
                    <a:pt x="682077" y="1950819"/>
                  </a:lnTo>
                  <a:lnTo>
                    <a:pt x="676364" y="1951772"/>
                  </a:lnTo>
                  <a:lnTo>
                    <a:pt x="670651" y="1953680"/>
                  </a:lnTo>
                  <a:lnTo>
                    <a:pt x="665255" y="1955269"/>
                  </a:lnTo>
                  <a:lnTo>
                    <a:pt x="659860" y="1957494"/>
                  </a:lnTo>
                  <a:lnTo>
                    <a:pt x="654781" y="1959719"/>
                  </a:lnTo>
                  <a:lnTo>
                    <a:pt x="649386" y="1962579"/>
                  </a:lnTo>
                  <a:lnTo>
                    <a:pt x="644625" y="1965440"/>
                  </a:lnTo>
                  <a:lnTo>
                    <a:pt x="639864" y="1968619"/>
                  </a:lnTo>
                  <a:lnTo>
                    <a:pt x="635103" y="1971797"/>
                  </a:lnTo>
                  <a:lnTo>
                    <a:pt x="630659" y="1975294"/>
                  </a:lnTo>
                  <a:lnTo>
                    <a:pt x="626533" y="1979108"/>
                  </a:lnTo>
                  <a:lnTo>
                    <a:pt x="622407" y="1982922"/>
                  </a:lnTo>
                  <a:lnTo>
                    <a:pt x="618599" y="1986736"/>
                  </a:lnTo>
                  <a:lnTo>
                    <a:pt x="615107" y="1991186"/>
                  </a:lnTo>
                  <a:lnTo>
                    <a:pt x="611616" y="1995318"/>
                  </a:lnTo>
                  <a:lnTo>
                    <a:pt x="608125" y="2000404"/>
                  </a:lnTo>
                  <a:lnTo>
                    <a:pt x="604951" y="2004854"/>
                  </a:lnTo>
                  <a:lnTo>
                    <a:pt x="602094" y="2010257"/>
                  </a:lnTo>
                  <a:lnTo>
                    <a:pt x="599555" y="2015025"/>
                  </a:lnTo>
                  <a:lnTo>
                    <a:pt x="597333" y="2020111"/>
                  </a:lnTo>
                  <a:lnTo>
                    <a:pt x="595112" y="2025514"/>
                  </a:lnTo>
                  <a:lnTo>
                    <a:pt x="593524" y="2030918"/>
                  </a:lnTo>
                  <a:lnTo>
                    <a:pt x="591620" y="2036639"/>
                  </a:lnTo>
                  <a:lnTo>
                    <a:pt x="590351" y="2042360"/>
                  </a:lnTo>
                  <a:lnTo>
                    <a:pt x="589081" y="2048082"/>
                  </a:lnTo>
                  <a:lnTo>
                    <a:pt x="588446" y="2054121"/>
                  </a:lnTo>
                  <a:lnTo>
                    <a:pt x="588129" y="2060160"/>
                  </a:lnTo>
                  <a:lnTo>
                    <a:pt x="587811" y="2065881"/>
                  </a:lnTo>
                  <a:lnTo>
                    <a:pt x="588129" y="2072238"/>
                  </a:lnTo>
                  <a:lnTo>
                    <a:pt x="588446" y="2078277"/>
                  </a:lnTo>
                  <a:lnTo>
                    <a:pt x="589081" y="2083999"/>
                  </a:lnTo>
                  <a:lnTo>
                    <a:pt x="590351" y="2089720"/>
                  </a:lnTo>
                  <a:lnTo>
                    <a:pt x="591620" y="2095759"/>
                  </a:lnTo>
                  <a:lnTo>
                    <a:pt x="593524" y="2101163"/>
                  </a:lnTo>
                  <a:lnTo>
                    <a:pt x="595112" y="2106566"/>
                  </a:lnTo>
                  <a:lnTo>
                    <a:pt x="597333" y="2111970"/>
                  </a:lnTo>
                  <a:lnTo>
                    <a:pt x="599555" y="2117373"/>
                  </a:lnTo>
                  <a:lnTo>
                    <a:pt x="602094" y="2122141"/>
                  </a:lnTo>
                  <a:lnTo>
                    <a:pt x="604951" y="2127227"/>
                  </a:lnTo>
                  <a:lnTo>
                    <a:pt x="608125" y="2131994"/>
                  </a:lnTo>
                  <a:lnTo>
                    <a:pt x="611616" y="2136444"/>
                  </a:lnTo>
                  <a:lnTo>
                    <a:pt x="615107" y="2140894"/>
                  </a:lnTo>
                  <a:lnTo>
                    <a:pt x="618599" y="2145344"/>
                  </a:lnTo>
                  <a:lnTo>
                    <a:pt x="622407" y="2149476"/>
                  </a:lnTo>
                  <a:lnTo>
                    <a:pt x="626533" y="2153291"/>
                  </a:lnTo>
                  <a:lnTo>
                    <a:pt x="630659" y="2157105"/>
                  </a:lnTo>
                  <a:lnTo>
                    <a:pt x="635103" y="2160601"/>
                  </a:lnTo>
                  <a:lnTo>
                    <a:pt x="639864" y="2163780"/>
                  </a:lnTo>
                  <a:lnTo>
                    <a:pt x="644625" y="2166958"/>
                  </a:lnTo>
                  <a:lnTo>
                    <a:pt x="649386" y="2169501"/>
                  </a:lnTo>
                  <a:lnTo>
                    <a:pt x="654781" y="2172362"/>
                  </a:lnTo>
                  <a:lnTo>
                    <a:pt x="659860" y="2174587"/>
                  </a:lnTo>
                  <a:lnTo>
                    <a:pt x="665255" y="2176494"/>
                  </a:lnTo>
                  <a:lnTo>
                    <a:pt x="670651" y="2178719"/>
                  </a:lnTo>
                  <a:lnTo>
                    <a:pt x="676364" y="2179990"/>
                  </a:lnTo>
                  <a:lnTo>
                    <a:pt x="682077" y="2181579"/>
                  </a:lnTo>
                  <a:lnTo>
                    <a:pt x="687790" y="2182533"/>
                  </a:lnTo>
                  <a:lnTo>
                    <a:pt x="693503" y="2183169"/>
                  </a:lnTo>
                  <a:lnTo>
                    <a:pt x="699851" y="2183486"/>
                  </a:lnTo>
                  <a:lnTo>
                    <a:pt x="705564" y="2184122"/>
                  </a:lnTo>
                  <a:lnTo>
                    <a:pt x="711595" y="2183486"/>
                  </a:lnTo>
                  <a:lnTo>
                    <a:pt x="717625" y="2183169"/>
                  </a:lnTo>
                  <a:lnTo>
                    <a:pt x="723338" y="2182533"/>
                  </a:lnTo>
                  <a:lnTo>
                    <a:pt x="729369" y="2181579"/>
                  </a:lnTo>
                  <a:lnTo>
                    <a:pt x="735082" y="2179990"/>
                  </a:lnTo>
                  <a:lnTo>
                    <a:pt x="740477" y="2178719"/>
                  </a:lnTo>
                  <a:lnTo>
                    <a:pt x="746190" y="2176494"/>
                  </a:lnTo>
                  <a:lnTo>
                    <a:pt x="751269" y="2174587"/>
                  </a:lnTo>
                  <a:lnTo>
                    <a:pt x="756664" y="2172362"/>
                  </a:lnTo>
                  <a:lnTo>
                    <a:pt x="761743" y="2169501"/>
                  </a:lnTo>
                  <a:lnTo>
                    <a:pt x="766821" y="2166958"/>
                  </a:lnTo>
                  <a:lnTo>
                    <a:pt x="771582" y="2163780"/>
                  </a:lnTo>
                  <a:lnTo>
                    <a:pt x="776025" y="2160601"/>
                  </a:lnTo>
                  <a:lnTo>
                    <a:pt x="780469" y="2157105"/>
                  </a:lnTo>
                  <a:lnTo>
                    <a:pt x="784912" y="2153291"/>
                  </a:lnTo>
                  <a:lnTo>
                    <a:pt x="789038" y="2149476"/>
                  </a:lnTo>
                  <a:lnTo>
                    <a:pt x="792847" y="2145344"/>
                  </a:lnTo>
                  <a:lnTo>
                    <a:pt x="796338" y="2140894"/>
                  </a:lnTo>
                  <a:lnTo>
                    <a:pt x="799830" y="2136444"/>
                  </a:lnTo>
                  <a:lnTo>
                    <a:pt x="803321" y="2131994"/>
                  </a:lnTo>
                  <a:lnTo>
                    <a:pt x="806495" y="2127227"/>
                  </a:lnTo>
                  <a:lnTo>
                    <a:pt x="809352" y="2122141"/>
                  </a:lnTo>
                  <a:lnTo>
                    <a:pt x="811573" y="2117373"/>
                  </a:lnTo>
                  <a:lnTo>
                    <a:pt x="814112" y="2111970"/>
                  </a:lnTo>
                  <a:lnTo>
                    <a:pt x="816017" y="2106566"/>
                  </a:lnTo>
                  <a:lnTo>
                    <a:pt x="817921" y="2101163"/>
                  </a:lnTo>
                  <a:lnTo>
                    <a:pt x="819508" y="2095759"/>
                  </a:lnTo>
                  <a:lnTo>
                    <a:pt x="821095" y="2089720"/>
                  </a:lnTo>
                  <a:lnTo>
                    <a:pt x="822047" y="2083999"/>
                  </a:lnTo>
                  <a:lnTo>
                    <a:pt x="822682" y="2078277"/>
                  </a:lnTo>
                  <a:lnTo>
                    <a:pt x="823000" y="2072238"/>
                  </a:lnTo>
                  <a:lnTo>
                    <a:pt x="823000" y="2065881"/>
                  </a:lnTo>
                  <a:lnTo>
                    <a:pt x="823000" y="2060160"/>
                  </a:lnTo>
                  <a:lnTo>
                    <a:pt x="822682" y="2054121"/>
                  </a:lnTo>
                  <a:lnTo>
                    <a:pt x="822047" y="2048082"/>
                  </a:lnTo>
                  <a:lnTo>
                    <a:pt x="821095" y="2042360"/>
                  </a:lnTo>
                  <a:lnTo>
                    <a:pt x="819508" y="2036639"/>
                  </a:lnTo>
                  <a:lnTo>
                    <a:pt x="817921" y="2030918"/>
                  </a:lnTo>
                  <a:lnTo>
                    <a:pt x="816017" y="2025514"/>
                  </a:lnTo>
                  <a:lnTo>
                    <a:pt x="814112" y="2020111"/>
                  </a:lnTo>
                  <a:lnTo>
                    <a:pt x="811573" y="2015025"/>
                  </a:lnTo>
                  <a:lnTo>
                    <a:pt x="809352" y="2010257"/>
                  </a:lnTo>
                  <a:lnTo>
                    <a:pt x="806495" y="2004854"/>
                  </a:lnTo>
                  <a:lnTo>
                    <a:pt x="803321" y="2000404"/>
                  </a:lnTo>
                  <a:lnTo>
                    <a:pt x="799830" y="1995318"/>
                  </a:lnTo>
                  <a:lnTo>
                    <a:pt x="796338" y="1991186"/>
                  </a:lnTo>
                  <a:lnTo>
                    <a:pt x="792847" y="1986736"/>
                  </a:lnTo>
                  <a:lnTo>
                    <a:pt x="789038" y="1982922"/>
                  </a:lnTo>
                  <a:lnTo>
                    <a:pt x="784912" y="1979108"/>
                  </a:lnTo>
                  <a:lnTo>
                    <a:pt x="780469" y="1975294"/>
                  </a:lnTo>
                  <a:lnTo>
                    <a:pt x="776025" y="1971797"/>
                  </a:lnTo>
                  <a:lnTo>
                    <a:pt x="771582" y="1968619"/>
                  </a:lnTo>
                  <a:lnTo>
                    <a:pt x="766821" y="1965440"/>
                  </a:lnTo>
                  <a:lnTo>
                    <a:pt x="761743" y="1962579"/>
                  </a:lnTo>
                  <a:lnTo>
                    <a:pt x="756664" y="1959719"/>
                  </a:lnTo>
                  <a:lnTo>
                    <a:pt x="751269" y="1957494"/>
                  </a:lnTo>
                  <a:lnTo>
                    <a:pt x="746190" y="1955269"/>
                  </a:lnTo>
                  <a:lnTo>
                    <a:pt x="740477" y="1953680"/>
                  </a:lnTo>
                  <a:lnTo>
                    <a:pt x="735082" y="1951772"/>
                  </a:lnTo>
                  <a:lnTo>
                    <a:pt x="729369" y="1950819"/>
                  </a:lnTo>
                  <a:lnTo>
                    <a:pt x="723338" y="1949865"/>
                  </a:lnTo>
                  <a:lnTo>
                    <a:pt x="717625" y="1948912"/>
                  </a:lnTo>
                  <a:lnTo>
                    <a:pt x="711595" y="1948276"/>
                  </a:lnTo>
                  <a:lnTo>
                    <a:pt x="705564" y="1948276"/>
                  </a:lnTo>
                  <a:lnTo>
                    <a:pt x="699851" y="1948276"/>
                  </a:lnTo>
                  <a:close/>
                  <a:moveTo>
                    <a:pt x="0" y="1862138"/>
                  </a:moveTo>
                  <a:lnTo>
                    <a:pt x="941387" y="1862138"/>
                  </a:lnTo>
                  <a:lnTo>
                    <a:pt x="941387" y="2093534"/>
                  </a:lnTo>
                  <a:lnTo>
                    <a:pt x="941387" y="2574126"/>
                  </a:lnTo>
                  <a:lnTo>
                    <a:pt x="941387" y="3009901"/>
                  </a:lnTo>
                  <a:lnTo>
                    <a:pt x="0" y="3009901"/>
                  </a:lnTo>
                  <a:lnTo>
                    <a:pt x="0" y="1862138"/>
                  </a:lnTo>
                  <a:close/>
                  <a:moveTo>
                    <a:pt x="1839398" y="1177026"/>
                  </a:moveTo>
                  <a:lnTo>
                    <a:pt x="1829243" y="1201810"/>
                  </a:lnTo>
                  <a:lnTo>
                    <a:pt x="1816551" y="1198314"/>
                  </a:lnTo>
                  <a:lnTo>
                    <a:pt x="1805127" y="1195455"/>
                  </a:lnTo>
                  <a:lnTo>
                    <a:pt x="1793704" y="1193230"/>
                  </a:lnTo>
                  <a:lnTo>
                    <a:pt x="1783232" y="1192277"/>
                  </a:lnTo>
                  <a:lnTo>
                    <a:pt x="1773078" y="1191959"/>
                  </a:lnTo>
                  <a:lnTo>
                    <a:pt x="1763241" y="1192277"/>
                  </a:lnTo>
                  <a:lnTo>
                    <a:pt x="1758799" y="1192595"/>
                  </a:lnTo>
                  <a:lnTo>
                    <a:pt x="1754356" y="1193230"/>
                  </a:lnTo>
                  <a:lnTo>
                    <a:pt x="1750231" y="1194501"/>
                  </a:lnTo>
                  <a:lnTo>
                    <a:pt x="1746106" y="1195455"/>
                  </a:lnTo>
                  <a:lnTo>
                    <a:pt x="1741981" y="1196726"/>
                  </a:lnTo>
                  <a:lnTo>
                    <a:pt x="1737856" y="1198314"/>
                  </a:lnTo>
                  <a:lnTo>
                    <a:pt x="1734365" y="1199903"/>
                  </a:lnTo>
                  <a:lnTo>
                    <a:pt x="1730557" y="1201810"/>
                  </a:lnTo>
                  <a:lnTo>
                    <a:pt x="1727067" y="1203716"/>
                  </a:lnTo>
                  <a:lnTo>
                    <a:pt x="1723576" y="1205940"/>
                  </a:lnTo>
                  <a:lnTo>
                    <a:pt x="1720403" y="1208482"/>
                  </a:lnTo>
                  <a:lnTo>
                    <a:pt x="1717230" y="1211024"/>
                  </a:lnTo>
                  <a:lnTo>
                    <a:pt x="1714691" y="1213884"/>
                  </a:lnTo>
                  <a:lnTo>
                    <a:pt x="1711835" y="1217061"/>
                  </a:lnTo>
                  <a:lnTo>
                    <a:pt x="1708980" y="1220239"/>
                  </a:lnTo>
                  <a:lnTo>
                    <a:pt x="1706441" y="1223734"/>
                  </a:lnTo>
                  <a:lnTo>
                    <a:pt x="1704220" y="1227547"/>
                  </a:lnTo>
                  <a:lnTo>
                    <a:pt x="1701998" y="1231360"/>
                  </a:lnTo>
                  <a:lnTo>
                    <a:pt x="1700095" y="1235173"/>
                  </a:lnTo>
                  <a:lnTo>
                    <a:pt x="1697873" y="1239303"/>
                  </a:lnTo>
                  <a:lnTo>
                    <a:pt x="1695652" y="1245023"/>
                  </a:lnTo>
                  <a:lnTo>
                    <a:pt x="1694066" y="1250106"/>
                  </a:lnTo>
                  <a:lnTo>
                    <a:pt x="1692162" y="1255508"/>
                  </a:lnTo>
                  <a:lnTo>
                    <a:pt x="1691210" y="1260592"/>
                  </a:lnTo>
                  <a:lnTo>
                    <a:pt x="1690575" y="1265676"/>
                  </a:lnTo>
                  <a:lnTo>
                    <a:pt x="1690575" y="1270442"/>
                  </a:lnTo>
                  <a:lnTo>
                    <a:pt x="1690575" y="1275526"/>
                  </a:lnTo>
                  <a:lnTo>
                    <a:pt x="1690892" y="1279974"/>
                  </a:lnTo>
                  <a:lnTo>
                    <a:pt x="1691844" y="1284423"/>
                  </a:lnTo>
                  <a:lnTo>
                    <a:pt x="1693114" y="1288871"/>
                  </a:lnTo>
                  <a:lnTo>
                    <a:pt x="1694066" y="1293320"/>
                  </a:lnTo>
                  <a:lnTo>
                    <a:pt x="1695335" y="1297450"/>
                  </a:lnTo>
                  <a:lnTo>
                    <a:pt x="1697239" y="1301263"/>
                  </a:lnTo>
                  <a:lnTo>
                    <a:pt x="1699143" y="1305076"/>
                  </a:lnTo>
                  <a:lnTo>
                    <a:pt x="1701364" y="1308889"/>
                  </a:lnTo>
                  <a:lnTo>
                    <a:pt x="1703902" y="1312384"/>
                  </a:lnTo>
                  <a:lnTo>
                    <a:pt x="1709931" y="1320328"/>
                  </a:lnTo>
                  <a:lnTo>
                    <a:pt x="1718816" y="1330495"/>
                  </a:lnTo>
                  <a:lnTo>
                    <a:pt x="1729923" y="1342570"/>
                  </a:lnTo>
                  <a:lnTo>
                    <a:pt x="1743885" y="1357186"/>
                  </a:lnTo>
                  <a:lnTo>
                    <a:pt x="1760385" y="1373073"/>
                  </a:lnTo>
                  <a:lnTo>
                    <a:pt x="1772443" y="1386418"/>
                  </a:lnTo>
                  <a:lnTo>
                    <a:pt x="1781646" y="1396268"/>
                  </a:lnTo>
                  <a:lnTo>
                    <a:pt x="1784184" y="1400081"/>
                  </a:lnTo>
                  <a:lnTo>
                    <a:pt x="1786405" y="1402623"/>
                  </a:lnTo>
                  <a:lnTo>
                    <a:pt x="1787675" y="1405165"/>
                  </a:lnTo>
                  <a:lnTo>
                    <a:pt x="1788944" y="1408025"/>
                  </a:lnTo>
                  <a:lnTo>
                    <a:pt x="1789578" y="1411202"/>
                  </a:lnTo>
                  <a:lnTo>
                    <a:pt x="1789896" y="1414062"/>
                  </a:lnTo>
                  <a:lnTo>
                    <a:pt x="1789896" y="1417557"/>
                  </a:lnTo>
                  <a:lnTo>
                    <a:pt x="1789261" y="1420734"/>
                  </a:lnTo>
                  <a:lnTo>
                    <a:pt x="1787992" y="1424230"/>
                  </a:lnTo>
                  <a:lnTo>
                    <a:pt x="1786723" y="1428360"/>
                  </a:lnTo>
                  <a:lnTo>
                    <a:pt x="1784501" y="1432491"/>
                  </a:lnTo>
                  <a:lnTo>
                    <a:pt x="1782598" y="1435986"/>
                  </a:lnTo>
                  <a:lnTo>
                    <a:pt x="1779742" y="1438210"/>
                  </a:lnTo>
                  <a:lnTo>
                    <a:pt x="1778472" y="1439481"/>
                  </a:lnTo>
                  <a:lnTo>
                    <a:pt x="1776568" y="1440435"/>
                  </a:lnTo>
                  <a:lnTo>
                    <a:pt x="1774982" y="1440752"/>
                  </a:lnTo>
                  <a:lnTo>
                    <a:pt x="1773395" y="1441070"/>
                  </a:lnTo>
                  <a:lnTo>
                    <a:pt x="1769587" y="1441388"/>
                  </a:lnTo>
                  <a:lnTo>
                    <a:pt x="1765462" y="1440752"/>
                  </a:lnTo>
                  <a:lnTo>
                    <a:pt x="1761337" y="1439481"/>
                  </a:lnTo>
                  <a:lnTo>
                    <a:pt x="1756260" y="1436939"/>
                  </a:lnTo>
                  <a:lnTo>
                    <a:pt x="1754356" y="1435668"/>
                  </a:lnTo>
                  <a:lnTo>
                    <a:pt x="1752452" y="1434080"/>
                  </a:lnTo>
                  <a:lnTo>
                    <a:pt x="1751183" y="1432809"/>
                  </a:lnTo>
                  <a:lnTo>
                    <a:pt x="1750231" y="1431220"/>
                  </a:lnTo>
                  <a:lnTo>
                    <a:pt x="1749279" y="1429631"/>
                  </a:lnTo>
                  <a:lnTo>
                    <a:pt x="1748644" y="1427725"/>
                  </a:lnTo>
                  <a:lnTo>
                    <a:pt x="1748644" y="1426136"/>
                  </a:lnTo>
                  <a:lnTo>
                    <a:pt x="1748644" y="1423912"/>
                  </a:lnTo>
                  <a:lnTo>
                    <a:pt x="1749914" y="1418510"/>
                  </a:lnTo>
                  <a:lnTo>
                    <a:pt x="1751818" y="1411838"/>
                  </a:lnTo>
                  <a:lnTo>
                    <a:pt x="1754991" y="1403894"/>
                  </a:lnTo>
                  <a:lnTo>
                    <a:pt x="1759433" y="1393091"/>
                  </a:lnTo>
                  <a:lnTo>
                    <a:pt x="1710883" y="1372438"/>
                  </a:lnTo>
                  <a:lnTo>
                    <a:pt x="1662334" y="1351466"/>
                  </a:lnTo>
                  <a:lnTo>
                    <a:pt x="1658526" y="1358457"/>
                  </a:lnTo>
                  <a:lnTo>
                    <a:pt x="1655987" y="1363223"/>
                  </a:lnTo>
                  <a:lnTo>
                    <a:pt x="1653131" y="1370531"/>
                  </a:lnTo>
                  <a:lnTo>
                    <a:pt x="1651545" y="1377521"/>
                  </a:lnTo>
                  <a:lnTo>
                    <a:pt x="1650910" y="1381017"/>
                  </a:lnTo>
                  <a:lnTo>
                    <a:pt x="1650593" y="1384512"/>
                  </a:lnTo>
                  <a:lnTo>
                    <a:pt x="1650593" y="1388007"/>
                  </a:lnTo>
                  <a:lnTo>
                    <a:pt x="1650593" y="1391502"/>
                  </a:lnTo>
                  <a:lnTo>
                    <a:pt x="1650910" y="1394997"/>
                  </a:lnTo>
                  <a:lnTo>
                    <a:pt x="1651227" y="1398492"/>
                  </a:lnTo>
                  <a:lnTo>
                    <a:pt x="1651862" y="1401670"/>
                  </a:lnTo>
                  <a:lnTo>
                    <a:pt x="1652814" y="1405165"/>
                  </a:lnTo>
                  <a:lnTo>
                    <a:pt x="1654083" y="1408660"/>
                  </a:lnTo>
                  <a:lnTo>
                    <a:pt x="1655353" y="1411838"/>
                  </a:lnTo>
                  <a:lnTo>
                    <a:pt x="1658843" y="1418510"/>
                  </a:lnTo>
                  <a:lnTo>
                    <a:pt x="1662968" y="1425183"/>
                  </a:lnTo>
                  <a:lnTo>
                    <a:pt x="1668363" y="1431220"/>
                  </a:lnTo>
                  <a:lnTo>
                    <a:pt x="1674392" y="1437575"/>
                  </a:lnTo>
                  <a:lnTo>
                    <a:pt x="1681373" y="1443930"/>
                  </a:lnTo>
                  <a:lnTo>
                    <a:pt x="1689623" y="1450285"/>
                  </a:lnTo>
                  <a:lnTo>
                    <a:pt x="1698191" y="1456004"/>
                  </a:lnTo>
                  <a:lnTo>
                    <a:pt x="1707710" y="1462041"/>
                  </a:lnTo>
                  <a:lnTo>
                    <a:pt x="1718499" y="1467760"/>
                  </a:lnTo>
                  <a:lnTo>
                    <a:pt x="1709614" y="1489049"/>
                  </a:lnTo>
                  <a:lnTo>
                    <a:pt x="1755308" y="1507796"/>
                  </a:lnTo>
                  <a:lnTo>
                    <a:pt x="1764193" y="1486507"/>
                  </a:lnTo>
                  <a:lnTo>
                    <a:pt x="1776568" y="1490320"/>
                  </a:lnTo>
                  <a:lnTo>
                    <a:pt x="1788944" y="1493498"/>
                  </a:lnTo>
                  <a:lnTo>
                    <a:pt x="1800050" y="1495722"/>
                  </a:lnTo>
                  <a:lnTo>
                    <a:pt x="1810839" y="1497311"/>
                  </a:lnTo>
                  <a:lnTo>
                    <a:pt x="1820993" y="1497946"/>
                  </a:lnTo>
                  <a:lnTo>
                    <a:pt x="1830513" y="1497946"/>
                  </a:lnTo>
                  <a:lnTo>
                    <a:pt x="1839398" y="1497311"/>
                  </a:lnTo>
                  <a:lnTo>
                    <a:pt x="1847648" y="1496040"/>
                  </a:lnTo>
                  <a:lnTo>
                    <a:pt x="1851456" y="1495086"/>
                  </a:lnTo>
                  <a:lnTo>
                    <a:pt x="1855264" y="1493815"/>
                  </a:lnTo>
                  <a:lnTo>
                    <a:pt x="1858754" y="1492862"/>
                  </a:lnTo>
                  <a:lnTo>
                    <a:pt x="1862245" y="1490956"/>
                  </a:lnTo>
                  <a:lnTo>
                    <a:pt x="1865418" y="1489367"/>
                  </a:lnTo>
                  <a:lnTo>
                    <a:pt x="1868591" y="1487460"/>
                  </a:lnTo>
                  <a:lnTo>
                    <a:pt x="1871764" y="1485554"/>
                  </a:lnTo>
                  <a:lnTo>
                    <a:pt x="1874620" y="1483330"/>
                  </a:lnTo>
                  <a:lnTo>
                    <a:pt x="1876841" y="1480788"/>
                  </a:lnTo>
                  <a:lnTo>
                    <a:pt x="1879380" y="1478564"/>
                  </a:lnTo>
                  <a:lnTo>
                    <a:pt x="1881918" y="1475704"/>
                  </a:lnTo>
                  <a:lnTo>
                    <a:pt x="1883822" y="1472527"/>
                  </a:lnTo>
                  <a:lnTo>
                    <a:pt x="1886044" y="1469667"/>
                  </a:lnTo>
                  <a:lnTo>
                    <a:pt x="1887947" y="1466172"/>
                  </a:lnTo>
                  <a:lnTo>
                    <a:pt x="1889534" y="1462677"/>
                  </a:lnTo>
                  <a:lnTo>
                    <a:pt x="1890803" y="1459181"/>
                  </a:lnTo>
                  <a:lnTo>
                    <a:pt x="1892707" y="1454097"/>
                  </a:lnTo>
                  <a:lnTo>
                    <a:pt x="1893976" y="1448696"/>
                  </a:lnTo>
                  <a:lnTo>
                    <a:pt x="1895246" y="1443930"/>
                  </a:lnTo>
                  <a:lnTo>
                    <a:pt x="1895563" y="1438846"/>
                  </a:lnTo>
                  <a:lnTo>
                    <a:pt x="1895880" y="1433444"/>
                  </a:lnTo>
                  <a:lnTo>
                    <a:pt x="1895563" y="1428360"/>
                  </a:lnTo>
                  <a:lnTo>
                    <a:pt x="1894611" y="1422959"/>
                  </a:lnTo>
                  <a:lnTo>
                    <a:pt x="1893342" y="1417875"/>
                  </a:lnTo>
                  <a:lnTo>
                    <a:pt x="1892073" y="1412791"/>
                  </a:lnTo>
                  <a:lnTo>
                    <a:pt x="1890169" y="1407707"/>
                  </a:lnTo>
                  <a:lnTo>
                    <a:pt x="1888582" y="1402941"/>
                  </a:lnTo>
                  <a:lnTo>
                    <a:pt x="1886361" y="1398492"/>
                  </a:lnTo>
                  <a:lnTo>
                    <a:pt x="1883822" y="1394044"/>
                  </a:lnTo>
                  <a:lnTo>
                    <a:pt x="1881601" y="1389913"/>
                  </a:lnTo>
                  <a:lnTo>
                    <a:pt x="1878745" y="1385783"/>
                  </a:lnTo>
                  <a:lnTo>
                    <a:pt x="1875572" y="1381652"/>
                  </a:lnTo>
                  <a:lnTo>
                    <a:pt x="1867956" y="1372755"/>
                  </a:lnTo>
                  <a:lnTo>
                    <a:pt x="1857168" y="1361317"/>
                  </a:lnTo>
                  <a:lnTo>
                    <a:pt x="1843205" y="1346700"/>
                  </a:lnTo>
                  <a:lnTo>
                    <a:pt x="1826388" y="1329542"/>
                  </a:lnTo>
                  <a:lnTo>
                    <a:pt x="1821310" y="1324141"/>
                  </a:lnTo>
                  <a:lnTo>
                    <a:pt x="1816551" y="1319374"/>
                  </a:lnTo>
                  <a:lnTo>
                    <a:pt x="1812743" y="1314608"/>
                  </a:lnTo>
                  <a:lnTo>
                    <a:pt x="1810204" y="1310160"/>
                  </a:lnTo>
                  <a:lnTo>
                    <a:pt x="1807348" y="1306029"/>
                  </a:lnTo>
                  <a:lnTo>
                    <a:pt x="1805444" y="1302534"/>
                  </a:lnTo>
                  <a:lnTo>
                    <a:pt x="1804492" y="1299039"/>
                  </a:lnTo>
                  <a:lnTo>
                    <a:pt x="1804175" y="1295861"/>
                  </a:lnTo>
                  <a:lnTo>
                    <a:pt x="1804175" y="1293320"/>
                  </a:lnTo>
                  <a:lnTo>
                    <a:pt x="1804492" y="1289824"/>
                  </a:lnTo>
                  <a:lnTo>
                    <a:pt x="1804810" y="1286329"/>
                  </a:lnTo>
                  <a:lnTo>
                    <a:pt x="1805762" y="1281881"/>
                  </a:lnTo>
                  <a:lnTo>
                    <a:pt x="1808618" y="1272984"/>
                  </a:lnTo>
                  <a:lnTo>
                    <a:pt x="1812426" y="1262498"/>
                  </a:lnTo>
                  <a:lnTo>
                    <a:pt x="1814647" y="1258686"/>
                  </a:lnTo>
                  <a:lnTo>
                    <a:pt x="1817185" y="1255508"/>
                  </a:lnTo>
                  <a:lnTo>
                    <a:pt x="1819724" y="1252966"/>
                  </a:lnTo>
                  <a:lnTo>
                    <a:pt x="1821310" y="1252013"/>
                  </a:lnTo>
                  <a:lnTo>
                    <a:pt x="1822897" y="1251377"/>
                  </a:lnTo>
                  <a:lnTo>
                    <a:pt x="1824801" y="1251060"/>
                  </a:lnTo>
                  <a:lnTo>
                    <a:pt x="1826388" y="1250742"/>
                  </a:lnTo>
                  <a:lnTo>
                    <a:pt x="1830195" y="1250106"/>
                  </a:lnTo>
                  <a:lnTo>
                    <a:pt x="1834320" y="1251377"/>
                  </a:lnTo>
                  <a:lnTo>
                    <a:pt x="1839080" y="1252648"/>
                  </a:lnTo>
                  <a:lnTo>
                    <a:pt x="1841936" y="1254237"/>
                  </a:lnTo>
                  <a:lnTo>
                    <a:pt x="1843840" y="1255190"/>
                  </a:lnTo>
                  <a:lnTo>
                    <a:pt x="1846061" y="1256461"/>
                  </a:lnTo>
                  <a:lnTo>
                    <a:pt x="1847648" y="1258368"/>
                  </a:lnTo>
                  <a:lnTo>
                    <a:pt x="1848917" y="1259639"/>
                  </a:lnTo>
                  <a:lnTo>
                    <a:pt x="1849869" y="1261545"/>
                  </a:lnTo>
                  <a:lnTo>
                    <a:pt x="1850504" y="1263134"/>
                  </a:lnTo>
                  <a:lnTo>
                    <a:pt x="1850821" y="1265040"/>
                  </a:lnTo>
                  <a:lnTo>
                    <a:pt x="1850504" y="1267265"/>
                  </a:lnTo>
                  <a:lnTo>
                    <a:pt x="1850186" y="1270124"/>
                  </a:lnTo>
                  <a:lnTo>
                    <a:pt x="1847965" y="1277432"/>
                  </a:lnTo>
                  <a:lnTo>
                    <a:pt x="1844792" y="1287282"/>
                  </a:lnTo>
                  <a:lnTo>
                    <a:pt x="1840032" y="1299039"/>
                  </a:lnTo>
                  <a:lnTo>
                    <a:pt x="1833369" y="1315562"/>
                  </a:lnTo>
                  <a:lnTo>
                    <a:pt x="1881918" y="1334944"/>
                  </a:lnTo>
                  <a:lnTo>
                    <a:pt x="1929834" y="1354008"/>
                  </a:lnTo>
                  <a:lnTo>
                    <a:pt x="1935228" y="1340981"/>
                  </a:lnTo>
                  <a:lnTo>
                    <a:pt x="1937132" y="1335262"/>
                  </a:lnTo>
                  <a:lnTo>
                    <a:pt x="1938718" y="1330178"/>
                  </a:lnTo>
                  <a:lnTo>
                    <a:pt x="1939988" y="1324776"/>
                  </a:lnTo>
                  <a:lnTo>
                    <a:pt x="1941257" y="1319692"/>
                  </a:lnTo>
                  <a:lnTo>
                    <a:pt x="1942209" y="1314926"/>
                  </a:lnTo>
                  <a:lnTo>
                    <a:pt x="1942526" y="1309842"/>
                  </a:lnTo>
                  <a:lnTo>
                    <a:pt x="1942844" y="1305076"/>
                  </a:lnTo>
                  <a:lnTo>
                    <a:pt x="1942526" y="1300628"/>
                  </a:lnTo>
                  <a:lnTo>
                    <a:pt x="1942209" y="1295861"/>
                  </a:lnTo>
                  <a:lnTo>
                    <a:pt x="1941574" y="1291413"/>
                  </a:lnTo>
                  <a:lnTo>
                    <a:pt x="1940305" y="1287282"/>
                  </a:lnTo>
                  <a:lnTo>
                    <a:pt x="1939036" y="1283152"/>
                  </a:lnTo>
                  <a:lnTo>
                    <a:pt x="1937132" y="1279021"/>
                  </a:lnTo>
                  <a:lnTo>
                    <a:pt x="1935545" y="1274890"/>
                  </a:lnTo>
                  <a:lnTo>
                    <a:pt x="1933007" y="1271078"/>
                  </a:lnTo>
                  <a:lnTo>
                    <a:pt x="1930786" y="1267265"/>
                  </a:lnTo>
                  <a:lnTo>
                    <a:pt x="1925074" y="1260274"/>
                  </a:lnTo>
                  <a:lnTo>
                    <a:pt x="1918727" y="1253602"/>
                  </a:lnTo>
                  <a:lnTo>
                    <a:pt x="1912064" y="1247565"/>
                  </a:lnTo>
                  <a:lnTo>
                    <a:pt x="1905083" y="1241210"/>
                  </a:lnTo>
                  <a:lnTo>
                    <a:pt x="1897467" y="1235490"/>
                  </a:lnTo>
                  <a:lnTo>
                    <a:pt x="1889534" y="1230089"/>
                  </a:lnTo>
                  <a:lnTo>
                    <a:pt x="1881284" y="1225005"/>
                  </a:lnTo>
                  <a:lnTo>
                    <a:pt x="1872082" y="1220556"/>
                  </a:lnTo>
                  <a:lnTo>
                    <a:pt x="1882553" y="1194819"/>
                  </a:lnTo>
                  <a:lnTo>
                    <a:pt x="1839398" y="1177026"/>
                  </a:lnTo>
                  <a:close/>
                  <a:moveTo>
                    <a:pt x="1952046" y="1106804"/>
                  </a:moveTo>
                  <a:lnTo>
                    <a:pt x="1958075" y="1113159"/>
                  </a:lnTo>
                  <a:lnTo>
                    <a:pt x="1964421" y="1119832"/>
                  </a:lnTo>
                  <a:lnTo>
                    <a:pt x="1970768" y="1126504"/>
                  </a:lnTo>
                  <a:lnTo>
                    <a:pt x="1976162" y="1133813"/>
                  </a:lnTo>
                  <a:lnTo>
                    <a:pt x="1981557" y="1141438"/>
                  </a:lnTo>
                  <a:lnTo>
                    <a:pt x="1986634" y="1149064"/>
                  </a:lnTo>
                  <a:lnTo>
                    <a:pt x="1991711" y="1157326"/>
                  </a:lnTo>
                  <a:lnTo>
                    <a:pt x="1996153" y="1165905"/>
                  </a:lnTo>
                  <a:lnTo>
                    <a:pt x="2000278" y="1174484"/>
                  </a:lnTo>
                  <a:lnTo>
                    <a:pt x="2004086" y="1183698"/>
                  </a:lnTo>
                  <a:lnTo>
                    <a:pt x="2007577" y="1192595"/>
                  </a:lnTo>
                  <a:lnTo>
                    <a:pt x="2010750" y="1202127"/>
                  </a:lnTo>
                  <a:lnTo>
                    <a:pt x="2013606" y="1211977"/>
                  </a:lnTo>
                  <a:lnTo>
                    <a:pt x="2016462" y="1221510"/>
                  </a:lnTo>
                  <a:lnTo>
                    <a:pt x="2018366" y="1231677"/>
                  </a:lnTo>
                  <a:lnTo>
                    <a:pt x="2020587" y="1242163"/>
                  </a:lnTo>
                  <a:lnTo>
                    <a:pt x="2021856" y="1252648"/>
                  </a:lnTo>
                  <a:lnTo>
                    <a:pt x="2023443" y="1263134"/>
                  </a:lnTo>
                  <a:lnTo>
                    <a:pt x="2024077" y="1273937"/>
                  </a:lnTo>
                  <a:lnTo>
                    <a:pt x="2024395" y="1285058"/>
                  </a:lnTo>
                  <a:lnTo>
                    <a:pt x="2024712" y="1295861"/>
                  </a:lnTo>
                  <a:lnTo>
                    <a:pt x="2024395" y="1306982"/>
                  </a:lnTo>
                  <a:lnTo>
                    <a:pt x="2024077" y="1318739"/>
                  </a:lnTo>
                  <a:lnTo>
                    <a:pt x="2023125" y="1329860"/>
                  </a:lnTo>
                  <a:lnTo>
                    <a:pt x="2021539" y="1341299"/>
                  </a:lnTo>
                  <a:lnTo>
                    <a:pt x="2019952" y="1352737"/>
                  </a:lnTo>
                  <a:lnTo>
                    <a:pt x="2018048" y="1364494"/>
                  </a:lnTo>
                  <a:lnTo>
                    <a:pt x="2015827" y="1375933"/>
                  </a:lnTo>
                  <a:lnTo>
                    <a:pt x="2012654" y="1387371"/>
                  </a:lnTo>
                  <a:lnTo>
                    <a:pt x="2009481" y="1399128"/>
                  </a:lnTo>
                  <a:lnTo>
                    <a:pt x="2005990" y="1410884"/>
                  </a:lnTo>
                  <a:lnTo>
                    <a:pt x="2001865" y="1422323"/>
                  </a:lnTo>
                  <a:lnTo>
                    <a:pt x="1998057" y="1432809"/>
                  </a:lnTo>
                  <a:lnTo>
                    <a:pt x="1993615" y="1442976"/>
                  </a:lnTo>
                  <a:lnTo>
                    <a:pt x="1989172" y="1452509"/>
                  </a:lnTo>
                  <a:lnTo>
                    <a:pt x="1984412" y="1462359"/>
                  </a:lnTo>
                  <a:lnTo>
                    <a:pt x="1979018" y="1472209"/>
                  </a:lnTo>
                  <a:lnTo>
                    <a:pt x="1973941" y="1481106"/>
                  </a:lnTo>
                  <a:lnTo>
                    <a:pt x="1967912" y="1490638"/>
                  </a:lnTo>
                  <a:lnTo>
                    <a:pt x="1961883" y="1499852"/>
                  </a:lnTo>
                  <a:lnTo>
                    <a:pt x="1955854" y="1508432"/>
                  </a:lnTo>
                  <a:lnTo>
                    <a:pt x="1949507" y="1517011"/>
                  </a:lnTo>
                  <a:lnTo>
                    <a:pt x="1942526" y="1525272"/>
                  </a:lnTo>
                  <a:lnTo>
                    <a:pt x="1935545" y="1533215"/>
                  </a:lnTo>
                  <a:lnTo>
                    <a:pt x="1928247" y="1540841"/>
                  </a:lnTo>
                  <a:lnTo>
                    <a:pt x="1920631" y="1548149"/>
                  </a:lnTo>
                  <a:lnTo>
                    <a:pt x="1912381" y="1555457"/>
                  </a:lnTo>
                  <a:lnTo>
                    <a:pt x="1904448" y="1562130"/>
                  </a:lnTo>
                  <a:lnTo>
                    <a:pt x="1896198" y="1568803"/>
                  </a:lnTo>
                  <a:lnTo>
                    <a:pt x="1887947" y="1575158"/>
                  </a:lnTo>
                  <a:lnTo>
                    <a:pt x="1878745" y="1581195"/>
                  </a:lnTo>
                  <a:lnTo>
                    <a:pt x="1870178" y="1586279"/>
                  </a:lnTo>
                  <a:lnTo>
                    <a:pt x="1860658" y="1591680"/>
                  </a:lnTo>
                  <a:lnTo>
                    <a:pt x="1851138" y="1596129"/>
                  </a:lnTo>
                  <a:lnTo>
                    <a:pt x="1841302" y="1600577"/>
                  </a:lnTo>
                  <a:lnTo>
                    <a:pt x="1831782" y="1604390"/>
                  </a:lnTo>
                  <a:lnTo>
                    <a:pt x="1821628" y="1607885"/>
                  </a:lnTo>
                  <a:lnTo>
                    <a:pt x="1811474" y="1611063"/>
                  </a:lnTo>
                  <a:lnTo>
                    <a:pt x="1801002" y="1613922"/>
                  </a:lnTo>
                  <a:lnTo>
                    <a:pt x="1790213" y="1615829"/>
                  </a:lnTo>
                  <a:lnTo>
                    <a:pt x="1779742" y="1617735"/>
                  </a:lnTo>
                  <a:lnTo>
                    <a:pt x="1768636" y="1618688"/>
                  </a:lnTo>
                  <a:lnTo>
                    <a:pt x="1757529" y="1619324"/>
                  </a:lnTo>
                  <a:lnTo>
                    <a:pt x="1746423" y="1619642"/>
                  </a:lnTo>
                  <a:lnTo>
                    <a:pt x="1807666" y="1643472"/>
                  </a:lnTo>
                  <a:lnTo>
                    <a:pt x="1869226" y="1666668"/>
                  </a:lnTo>
                  <a:lnTo>
                    <a:pt x="1931103" y="1689227"/>
                  </a:lnTo>
                  <a:lnTo>
                    <a:pt x="1992663" y="1711469"/>
                  </a:lnTo>
                  <a:lnTo>
                    <a:pt x="2054857" y="1733076"/>
                  </a:lnTo>
                  <a:lnTo>
                    <a:pt x="2116734" y="1754047"/>
                  </a:lnTo>
                  <a:lnTo>
                    <a:pt x="2179246" y="1775018"/>
                  </a:lnTo>
                  <a:lnTo>
                    <a:pt x="2241758" y="1795353"/>
                  </a:lnTo>
                  <a:lnTo>
                    <a:pt x="2243345" y="1789952"/>
                  </a:lnTo>
                  <a:lnTo>
                    <a:pt x="2244614" y="1785503"/>
                  </a:lnTo>
                  <a:lnTo>
                    <a:pt x="2246518" y="1781373"/>
                  </a:lnTo>
                  <a:lnTo>
                    <a:pt x="2248422" y="1777242"/>
                  </a:lnTo>
                  <a:lnTo>
                    <a:pt x="2250643" y="1773429"/>
                  </a:lnTo>
                  <a:lnTo>
                    <a:pt x="2252547" y="1769616"/>
                  </a:lnTo>
                  <a:lnTo>
                    <a:pt x="2255086" y="1766121"/>
                  </a:lnTo>
                  <a:lnTo>
                    <a:pt x="2257941" y="1762626"/>
                  </a:lnTo>
                  <a:lnTo>
                    <a:pt x="2260797" y="1759131"/>
                  </a:lnTo>
                  <a:lnTo>
                    <a:pt x="2263970" y="1755953"/>
                  </a:lnTo>
                  <a:lnTo>
                    <a:pt x="2266826" y="1752776"/>
                  </a:lnTo>
                  <a:lnTo>
                    <a:pt x="2270317" y="1749916"/>
                  </a:lnTo>
                  <a:lnTo>
                    <a:pt x="2273807" y="1747057"/>
                  </a:lnTo>
                  <a:lnTo>
                    <a:pt x="2277298" y="1744832"/>
                  </a:lnTo>
                  <a:lnTo>
                    <a:pt x="2281106" y="1742290"/>
                  </a:lnTo>
                  <a:lnTo>
                    <a:pt x="2285231" y="1740066"/>
                  </a:lnTo>
                  <a:lnTo>
                    <a:pt x="2289356" y="1738160"/>
                  </a:lnTo>
                  <a:lnTo>
                    <a:pt x="2293481" y="1736253"/>
                  </a:lnTo>
                  <a:lnTo>
                    <a:pt x="2297606" y="1734665"/>
                  </a:lnTo>
                  <a:lnTo>
                    <a:pt x="2301731" y="1733076"/>
                  </a:lnTo>
                  <a:lnTo>
                    <a:pt x="2306491" y="1731805"/>
                  </a:lnTo>
                  <a:lnTo>
                    <a:pt x="2310934" y="1730852"/>
                  </a:lnTo>
                  <a:lnTo>
                    <a:pt x="2315376" y="1730216"/>
                  </a:lnTo>
                  <a:lnTo>
                    <a:pt x="2319819" y="1729263"/>
                  </a:lnTo>
                  <a:lnTo>
                    <a:pt x="2324578" y="1728627"/>
                  </a:lnTo>
                  <a:lnTo>
                    <a:pt x="2329338" y="1728627"/>
                  </a:lnTo>
                  <a:lnTo>
                    <a:pt x="2334098" y="1728310"/>
                  </a:lnTo>
                  <a:lnTo>
                    <a:pt x="2339175" y="1728627"/>
                  </a:lnTo>
                  <a:lnTo>
                    <a:pt x="2343618" y="1728945"/>
                  </a:lnTo>
                  <a:lnTo>
                    <a:pt x="2348377" y="1729581"/>
                  </a:lnTo>
                  <a:lnTo>
                    <a:pt x="2353454" y="1730534"/>
                  </a:lnTo>
                  <a:lnTo>
                    <a:pt x="2358214" y="1731487"/>
                  </a:lnTo>
                  <a:lnTo>
                    <a:pt x="2363291" y="1732758"/>
                  </a:lnTo>
                  <a:lnTo>
                    <a:pt x="2369003" y="1734982"/>
                  </a:lnTo>
                  <a:lnTo>
                    <a:pt x="2471180" y="1380699"/>
                  </a:lnTo>
                  <a:lnTo>
                    <a:pt x="2465468" y="1379428"/>
                  </a:lnTo>
                  <a:lnTo>
                    <a:pt x="2461026" y="1377839"/>
                  </a:lnTo>
                  <a:lnTo>
                    <a:pt x="2456583" y="1376250"/>
                  </a:lnTo>
                  <a:lnTo>
                    <a:pt x="2452458" y="1374344"/>
                  </a:lnTo>
                  <a:lnTo>
                    <a:pt x="2448333" y="1372438"/>
                  </a:lnTo>
                  <a:lnTo>
                    <a:pt x="2444208" y="1370213"/>
                  </a:lnTo>
                  <a:lnTo>
                    <a:pt x="2440400" y="1367989"/>
                  </a:lnTo>
                  <a:lnTo>
                    <a:pt x="2436592" y="1365447"/>
                  </a:lnTo>
                  <a:lnTo>
                    <a:pt x="2433102" y="1362587"/>
                  </a:lnTo>
                  <a:lnTo>
                    <a:pt x="2429611" y="1359728"/>
                  </a:lnTo>
                  <a:lnTo>
                    <a:pt x="2426438" y="1356550"/>
                  </a:lnTo>
                  <a:lnTo>
                    <a:pt x="2423582" y="1353691"/>
                  </a:lnTo>
                  <a:lnTo>
                    <a:pt x="2420726" y="1350513"/>
                  </a:lnTo>
                  <a:lnTo>
                    <a:pt x="2417870" y="1347018"/>
                  </a:lnTo>
                  <a:lnTo>
                    <a:pt x="2415332" y="1343523"/>
                  </a:lnTo>
                  <a:lnTo>
                    <a:pt x="2413110" y="1339710"/>
                  </a:lnTo>
                  <a:lnTo>
                    <a:pt x="2410889" y="1336215"/>
                  </a:lnTo>
                  <a:lnTo>
                    <a:pt x="2408668" y="1332402"/>
                  </a:lnTo>
                  <a:lnTo>
                    <a:pt x="2407081" y="1327954"/>
                  </a:lnTo>
                  <a:lnTo>
                    <a:pt x="2405177" y="1324141"/>
                  </a:lnTo>
                  <a:lnTo>
                    <a:pt x="2403908" y="1320010"/>
                  </a:lnTo>
                  <a:lnTo>
                    <a:pt x="2402639" y="1315879"/>
                  </a:lnTo>
                  <a:lnTo>
                    <a:pt x="2401370" y="1311749"/>
                  </a:lnTo>
                  <a:lnTo>
                    <a:pt x="2400735" y="1307618"/>
                  </a:lnTo>
                  <a:lnTo>
                    <a:pt x="2400100" y="1303170"/>
                  </a:lnTo>
                  <a:lnTo>
                    <a:pt x="2399783" y="1298721"/>
                  </a:lnTo>
                  <a:lnTo>
                    <a:pt x="2399783" y="1294590"/>
                  </a:lnTo>
                  <a:lnTo>
                    <a:pt x="2399783" y="1290142"/>
                  </a:lnTo>
                  <a:lnTo>
                    <a:pt x="2400100" y="1285376"/>
                  </a:lnTo>
                  <a:lnTo>
                    <a:pt x="2400418" y="1281245"/>
                  </a:lnTo>
                  <a:lnTo>
                    <a:pt x="2401052" y="1276797"/>
                  </a:lnTo>
                  <a:lnTo>
                    <a:pt x="2402322" y="1272348"/>
                  </a:lnTo>
                  <a:lnTo>
                    <a:pt x="2403591" y="1267900"/>
                  </a:lnTo>
                  <a:lnTo>
                    <a:pt x="2403908" y="1266947"/>
                  </a:lnTo>
                  <a:lnTo>
                    <a:pt x="2346473" y="1248835"/>
                  </a:lnTo>
                  <a:lnTo>
                    <a:pt x="2289673" y="1230406"/>
                  </a:lnTo>
                  <a:lnTo>
                    <a:pt x="2232873" y="1211660"/>
                  </a:lnTo>
                  <a:lnTo>
                    <a:pt x="2176073" y="1191642"/>
                  </a:lnTo>
                  <a:lnTo>
                    <a:pt x="2119590" y="1171306"/>
                  </a:lnTo>
                  <a:lnTo>
                    <a:pt x="2063425" y="1150335"/>
                  </a:lnTo>
                  <a:lnTo>
                    <a:pt x="2007577" y="1128729"/>
                  </a:lnTo>
                  <a:lnTo>
                    <a:pt x="1952046" y="1106804"/>
                  </a:lnTo>
                  <a:close/>
                  <a:moveTo>
                    <a:pt x="1413556" y="857694"/>
                  </a:moveTo>
                  <a:lnTo>
                    <a:pt x="1413238" y="858329"/>
                  </a:lnTo>
                  <a:lnTo>
                    <a:pt x="1411017" y="862460"/>
                  </a:lnTo>
                  <a:lnTo>
                    <a:pt x="1408478" y="866273"/>
                  </a:lnTo>
                  <a:lnTo>
                    <a:pt x="1405940" y="869768"/>
                  </a:lnTo>
                  <a:lnTo>
                    <a:pt x="1403401" y="873263"/>
                  </a:lnTo>
                  <a:lnTo>
                    <a:pt x="1400228" y="876758"/>
                  </a:lnTo>
                  <a:lnTo>
                    <a:pt x="1397055" y="879936"/>
                  </a:lnTo>
                  <a:lnTo>
                    <a:pt x="1393882" y="882796"/>
                  </a:lnTo>
                  <a:lnTo>
                    <a:pt x="1390709" y="885655"/>
                  </a:lnTo>
                  <a:lnTo>
                    <a:pt x="1387218" y="888515"/>
                  </a:lnTo>
                  <a:lnTo>
                    <a:pt x="1383410" y="890739"/>
                  </a:lnTo>
                  <a:lnTo>
                    <a:pt x="1379920" y="892963"/>
                  </a:lnTo>
                  <a:lnTo>
                    <a:pt x="1376112" y="894870"/>
                  </a:lnTo>
                  <a:lnTo>
                    <a:pt x="1372304" y="897094"/>
                  </a:lnTo>
                  <a:lnTo>
                    <a:pt x="1368179" y="899000"/>
                  </a:lnTo>
                  <a:lnTo>
                    <a:pt x="1364371" y="900271"/>
                  </a:lnTo>
                  <a:lnTo>
                    <a:pt x="1360246" y="901542"/>
                  </a:lnTo>
                  <a:lnTo>
                    <a:pt x="1351361" y="903449"/>
                  </a:lnTo>
                  <a:lnTo>
                    <a:pt x="1347236" y="904084"/>
                  </a:lnTo>
                  <a:lnTo>
                    <a:pt x="1343111" y="904720"/>
                  </a:lnTo>
                  <a:lnTo>
                    <a:pt x="1338668" y="905038"/>
                  </a:lnTo>
                  <a:lnTo>
                    <a:pt x="1333908" y="905038"/>
                  </a:lnTo>
                  <a:lnTo>
                    <a:pt x="1329783" y="904720"/>
                  </a:lnTo>
                  <a:lnTo>
                    <a:pt x="1325341" y="904402"/>
                  </a:lnTo>
                  <a:lnTo>
                    <a:pt x="1320898" y="904084"/>
                  </a:lnTo>
                  <a:lnTo>
                    <a:pt x="1316456" y="903131"/>
                  </a:lnTo>
                  <a:lnTo>
                    <a:pt x="1312013" y="901860"/>
                  </a:lnTo>
                  <a:lnTo>
                    <a:pt x="1307571" y="900907"/>
                  </a:lnTo>
                  <a:lnTo>
                    <a:pt x="1303446" y="899636"/>
                  </a:lnTo>
                  <a:lnTo>
                    <a:pt x="1299321" y="897729"/>
                  </a:lnTo>
                  <a:lnTo>
                    <a:pt x="1294561" y="895823"/>
                  </a:lnTo>
                  <a:lnTo>
                    <a:pt x="1290436" y="893599"/>
                  </a:lnTo>
                  <a:lnTo>
                    <a:pt x="1289801" y="892963"/>
                  </a:lnTo>
                  <a:lnTo>
                    <a:pt x="1113054" y="1215790"/>
                  </a:lnTo>
                  <a:lnTo>
                    <a:pt x="1114006" y="1216426"/>
                  </a:lnTo>
                  <a:lnTo>
                    <a:pt x="1118131" y="1218968"/>
                  </a:lnTo>
                  <a:lnTo>
                    <a:pt x="1122891" y="1221510"/>
                  </a:lnTo>
                  <a:lnTo>
                    <a:pt x="1126699" y="1224369"/>
                  </a:lnTo>
                  <a:lnTo>
                    <a:pt x="1130507" y="1227547"/>
                  </a:lnTo>
                  <a:lnTo>
                    <a:pt x="1134315" y="1230724"/>
                  </a:lnTo>
                  <a:lnTo>
                    <a:pt x="1137805" y="1233902"/>
                  </a:lnTo>
                  <a:lnTo>
                    <a:pt x="1141296" y="1237397"/>
                  </a:lnTo>
                  <a:lnTo>
                    <a:pt x="1144469" y="1240892"/>
                  </a:lnTo>
                  <a:lnTo>
                    <a:pt x="1147325" y="1244387"/>
                  </a:lnTo>
                  <a:lnTo>
                    <a:pt x="1149863" y="1248200"/>
                  </a:lnTo>
                  <a:lnTo>
                    <a:pt x="1152719" y="1252013"/>
                  </a:lnTo>
                  <a:lnTo>
                    <a:pt x="1155258" y="1255826"/>
                  </a:lnTo>
                  <a:lnTo>
                    <a:pt x="1157479" y="1259957"/>
                  </a:lnTo>
                  <a:lnTo>
                    <a:pt x="1159383" y="1264087"/>
                  </a:lnTo>
                  <a:lnTo>
                    <a:pt x="1161287" y="1268536"/>
                  </a:lnTo>
                  <a:lnTo>
                    <a:pt x="1162873" y="1272666"/>
                  </a:lnTo>
                  <a:lnTo>
                    <a:pt x="1164143" y="1276797"/>
                  </a:lnTo>
                  <a:lnTo>
                    <a:pt x="1165412" y="1280928"/>
                  </a:lnTo>
                  <a:lnTo>
                    <a:pt x="1166364" y="1285376"/>
                  </a:lnTo>
                  <a:lnTo>
                    <a:pt x="1167316" y="1289824"/>
                  </a:lnTo>
                  <a:lnTo>
                    <a:pt x="1167633" y="1294273"/>
                  </a:lnTo>
                  <a:lnTo>
                    <a:pt x="1168268" y="1298403"/>
                  </a:lnTo>
                  <a:lnTo>
                    <a:pt x="1168585" y="1302852"/>
                  </a:lnTo>
                  <a:lnTo>
                    <a:pt x="1168268" y="1307618"/>
                  </a:lnTo>
                  <a:lnTo>
                    <a:pt x="1167633" y="1311749"/>
                  </a:lnTo>
                  <a:lnTo>
                    <a:pt x="1167316" y="1316197"/>
                  </a:lnTo>
                  <a:lnTo>
                    <a:pt x="1166364" y="1320328"/>
                  </a:lnTo>
                  <a:lnTo>
                    <a:pt x="1165412" y="1324776"/>
                  </a:lnTo>
                  <a:lnTo>
                    <a:pt x="1164143" y="1329224"/>
                  </a:lnTo>
                  <a:lnTo>
                    <a:pt x="1162556" y="1333355"/>
                  </a:lnTo>
                  <a:lnTo>
                    <a:pt x="1160652" y="1337486"/>
                  </a:lnTo>
                  <a:lnTo>
                    <a:pt x="1159066" y="1341616"/>
                  </a:lnTo>
                  <a:lnTo>
                    <a:pt x="1155892" y="1346700"/>
                  </a:lnTo>
                  <a:lnTo>
                    <a:pt x="1215231" y="1376568"/>
                  </a:lnTo>
                  <a:lnTo>
                    <a:pt x="1274887" y="1406118"/>
                  </a:lnTo>
                  <a:lnTo>
                    <a:pt x="1334226" y="1435351"/>
                  </a:lnTo>
                  <a:lnTo>
                    <a:pt x="1393882" y="1464265"/>
                  </a:lnTo>
                  <a:lnTo>
                    <a:pt x="1453855" y="1492227"/>
                  </a:lnTo>
                  <a:lnTo>
                    <a:pt x="1514146" y="1519870"/>
                  </a:lnTo>
                  <a:lnTo>
                    <a:pt x="1574754" y="1547196"/>
                  </a:lnTo>
                  <a:lnTo>
                    <a:pt x="1635679" y="1574204"/>
                  </a:lnTo>
                  <a:lnTo>
                    <a:pt x="1627746" y="1565943"/>
                  </a:lnTo>
                  <a:lnTo>
                    <a:pt x="1620448" y="1557682"/>
                  </a:lnTo>
                  <a:lnTo>
                    <a:pt x="1613466" y="1549103"/>
                  </a:lnTo>
                  <a:lnTo>
                    <a:pt x="1607120" y="1540206"/>
                  </a:lnTo>
                  <a:lnTo>
                    <a:pt x="1601091" y="1531309"/>
                  </a:lnTo>
                  <a:lnTo>
                    <a:pt x="1595379" y="1522094"/>
                  </a:lnTo>
                  <a:lnTo>
                    <a:pt x="1590620" y="1512562"/>
                  </a:lnTo>
                  <a:lnTo>
                    <a:pt x="1585542" y="1503030"/>
                  </a:lnTo>
                  <a:lnTo>
                    <a:pt x="1581417" y="1493180"/>
                  </a:lnTo>
                  <a:lnTo>
                    <a:pt x="1577609" y="1483330"/>
                  </a:lnTo>
                  <a:lnTo>
                    <a:pt x="1574436" y="1473162"/>
                  </a:lnTo>
                  <a:lnTo>
                    <a:pt x="1571263" y="1462994"/>
                  </a:lnTo>
                  <a:lnTo>
                    <a:pt x="1569042" y="1453144"/>
                  </a:lnTo>
                  <a:lnTo>
                    <a:pt x="1566821" y="1442659"/>
                  </a:lnTo>
                  <a:lnTo>
                    <a:pt x="1565234" y="1432173"/>
                  </a:lnTo>
                  <a:lnTo>
                    <a:pt x="1563647" y="1421688"/>
                  </a:lnTo>
                  <a:lnTo>
                    <a:pt x="1563013" y="1411202"/>
                  </a:lnTo>
                  <a:lnTo>
                    <a:pt x="1562378" y="1400717"/>
                  </a:lnTo>
                  <a:lnTo>
                    <a:pt x="1562378" y="1389913"/>
                  </a:lnTo>
                  <a:lnTo>
                    <a:pt x="1562378" y="1379110"/>
                  </a:lnTo>
                  <a:lnTo>
                    <a:pt x="1563013" y="1368625"/>
                  </a:lnTo>
                  <a:lnTo>
                    <a:pt x="1563965" y="1357821"/>
                  </a:lnTo>
                  <a:lnTo>
                    <a:pt x="1565551" y="1347336"/>
                  </a:lnTo>
                  <a:lnTo>
                    <a:pt x="1567138" y="1336533"/>
                  </a:lnTo>
                  <a:lnTo>
                    <a:pt x="1569359" y="1326047"/>
                  </a:lnTo>
                  <a:lnTo>
                    <a:pt x="1571580" y="1315562"/>
                  </a:lnTo>
                  <a:lnTo>
                    <a:pt x="1574436" y="1305076"/>
                  </a:lnTo>
                  <a:lnTo>
                    <a:pt x="1577609" y="1294590"/>
                  </a:lnTo>
                  <a:lnTo>
                    <a:pt x="1581100" y="1284105"/>
                  </a:lnTo>
                  <a:lnTo>
                    <a:pt x="1584908" y="1273937"/>
                  </a:lnTo>
                  <a:lnTo>
                    <a:pt x="1588716" y="1263769"/>
                  </a:lnTo>
                  <a:lnTo>
                    <a:pt x="1593158" y="1253602"/>
                  </a:lnTo>
                  <a:lnTo>
                    <a:pt x="1598552" y="1242481"/>
                  </a:lnTo>
                  <a:lnTo>
                    <a:pt x="1604582" y="1231677"/>
                  </a:lnTo>
                  <a:lnTo>
                    <a:pt x="1610293" y="1221192"/>
                  </a:lnTo>
                  <a:lnTo>
                    <a:pt x="1616322" y="1211024"/>
                  </a:lnTo>
                  <a:lnTo>
                    <a:pt x="1622986" y="1201174"/>
                  </a:lnTo>
                  <a:lnTo>
                    <a:pt x="1629650" y="1191642"/>
                  </a:lnTo>
                  <a:lnTo>
                    <a:pt x="1636631" y="1182109"/>
                  </a:lnTo>
                  <a:lnTo>
                    <a:pt x="1643612" y="1173213"/>
                  </a:lnTo>
                  <a:lnTo>
                    <a:pt x="1650910" y="1164316"/>
                  </a:lnTo>
                  <a:lnTo>
                    <a:pt x="1658526" y="1156055"/>
                  </a:lnTo>
                  <a:lnTo>
                    <a:pt x="1666141" y="1148111"/>
                  </a:lnTo>
                  <a:lnTo>
                    <a:pt x="1673757" y="1140485"/>
                  </a:lnTo>
                  <a:lnTo>
                    <a:pt x="1682325" y="1132859"/>
                  </a:lnTo>
                  <a:lnTo>
                    <a:pt x="1690258" y="1125551"/>
                  </a:lnTo>
                  <a:lnTo>
                    <a:pt x="1698508" y="1119196"/>
                  </a:lnTo>
                  <a:lnTo>
                    <a:pt x="1707076" y="1112841"/>
                  </a:lnTo>
                  <a:lnTo>
                    <a:pt x="1715643" y="1106804"/>
                  </a:lnTo>
                  <a:lnTo>
                    <a:pt x="1724211" y="1101403"/>
                  </a:lnTo>
                  <a:lnTo>
                    <a:pt x="1733096" y="1096001"/>
                  </a:lnTo>
                  <a:lnTo>
                    <a:pt x="1741981" y="1091235"/>
                  </a:lnTo>
                  <a:lnTo>
                    <a:pt x="1750866" y="1086469"/>
                  </a:lnTo>
                  <a:lnTo>
                    <a:pt x="1759751" y="1082656"/>
                  </a:lnTo>
                  <a:lnTo>
                    <a:pt x="1768953" y="1078843"/>
                  </a:lnTo>
                  <a:lnTo>
                    <a:pt x="1778155" y="1075666"/>
                  </a:lnTo>
                  <a:lnTo>
                    <a:pt x="1787357" y="1073124"/>
                  </a:lnTo>
                  <a:lnTo>
                    <a:pt x="1796560" y="1070582"/>
                  </a:lnTo>
                  <a:lnTo>
                    <a:pt x="1805444" y="1068357"/>
                  </a:lnTo>
                  <a:lnTo>
                    <a:pt x="1814647" y="1067086"/>
                  </a:lnTo>
                  <a:lnTo>
                    <a:pt x="1824166" y="1066133"/>
                  </a:lnTo>
                  <a:lnTo>
                    <a:pt x="1833051" y="1065180"/>
                  </a:lnTo>
                  <a:lnTo>
                    <a:pt x="1842254" y="1064862"/>
                  </a:lnTo>
                  <a:lnTo>
                    <a:pt x="1850821" y="1065180"/>
                  </a:lnTo>
                  <a:lnTo>
                    <a:pt x="1795290" y="1041349"/>
                  </a:lnTo>
                  <a:lnTo>
                    <a:pt x="1740077" y="1016883"/>
                  </a:lnTo>
                  <a:lnTo>
                    <a:pt x="1684863" y="991781"/>
                  </a:lnTo>
                  <a:lnTo>
                    <a:pt x="1630284" y="966044"/>
                  </a:lnTo>
                  <a:lnTo>
                    <a:pt x="1575388" y="939672"/>
                  </a:lnTo>
                  <a:lnTo>
                    <a:pt x="1521127" y="912663"/>
                  </a:lnTo>
                  <a:lnTo>
                    <a:pt x="1467182" y="885655"/>
                  </a:lnTo>
                  <a:lnTo>
                    <a:pt x="1413556" y="857694"/>
                  </a:lnTo>
                  <a:close/>
                  <a:moveTo>
                    <a:pt x="1297417" y="692150"/>
                  </a:moveTo>
                  <a:lnTo>
                    <a:pt x="1336764" y="713756"/>
                  </a:lnTo>
                  <a:lnTo>
                    <a:pt x="1376112" y="734727"/>
                  </a:lnTo>
                  <a:lnTo>
                    <a:pt x="1415459" y="755698"/>
                  </a:lnTo>
                  <a:lnTo>
                    <a:pt x="1454807" y="776352"/>
                  </a:lnTo>
                  <a:lnTo>
                    <a:pt x="1494789" y="796687"/>
                  </a:lnTo>
                  <a:lnTo>
                    <a:pt x="1534454" y="816387"/>
                  </a:lnTo>
                  <a:lnTo>
                    <a:pt x="1574119" y="836405"/>
                  </a:lnTo>
                  <a:lnTo>
                    <a:pt x="1613784" y="855470"/>
                  </a:lnTo>
                  <a:lnTo>
                    <a:pt x="1654083" y="874852"/>
                  </a:lnTo>
                  <a:lnTo>
                    <a:pt x="1694066" y="893599"/>
                  </a:lnTo>
                  <a:lnTo>
                    <a:pt x="1734048" y="912028"/>
                  </a:lnTo>
                  <a:lnTo>
                    <a:pt x="1774664" y="930139"/>
                  </a:lnTo>
                  <a:lnTo>
                    <a:pt x="1814964" y="947933"/>
                  </a:lnTo>
                  <a:lnTo>
                    <a:pt x="1855264" y="965409"/>
                  </a:lnTo>
                  <a:lnTo>
                    <a:pt x="1896198" y="982885"/>
                  </a:lnTo>
                  <a:lnTo>
                    <a:pt x="1936815" y="999725"/>
                  </a:lnTo>
                  <a:lnTo>
                    <a:pt x="1977749" y="1016565"/>
                  </a:lnTo>
                  <a:lnTo>
                    <a:pt x="2018683" y="1032770"/>
                  </a:lnTo>
                  <a:lnTo>
                    <a:pt x="2059934" y="1049293"/>
                  </a:lnTo>
                  <a:lnTo>
                    <a:pt x="2101186" y="1064862"/>
                  </a:lnTo>
                  <a:lnTo>
                    <a:pt x="2142437" y="1080749"/>
                  </a:lnTo>
                  <a:lnTo>
                    <a:pt x="2184006" y="1095683"/>
                  </a:lnTo>
                  <a:lnTo>
                    <a:pt x="2225575" y="1110617"/>
                  </a:lnTo>
                  <a:lnTo>
                    <a:pt x="2267461" y="1125233"/>
                  </a:lnTo>
                  <a:lnTo>
                    <a:pt x="2309347" y="1139850"/>
                  </a:lnTo>
                  <a:lnTo>
                    <a:pt x="2351233" y="1153830"/>
                  </a:lnTo>
                  <a:lnTo>
                    <a:pt x="2393437" y="1167811"/>
                  </a:lnTo>
                  <a:lnTo>
                    <a:pt x="2435957" y="1181474"/>
                  </a:lnTo>
                  <a:lnTo>
                    <a:pt x="2478478" y="1194819"/>
                  </a:lnTo>
                  <a:lnTo>
                    <a:pt x="2520999" y="1207529"/>
                  </a:lnTo>
                  <a:lnTo>
                    <a:pt x="2563837" y="1220556"/>
                  </a:lnTo>
                  <a:lnTo>
                    <a:pt x="2606675" y="1233266"/>
                  </a:lnTo>
                  <a:lnTo>
                    <a:pt x="2415332" y="1938338"/>
                  </a:lnTo>
                  <a:lnTo>
                    <a:pt x="2366782" y="1924357"/>
                  </a:lnTo>
                  <a:lnTo>
                    <a:pt x="2318549" y="1910059"/>
                  </a:lnTo>
                  <a:lnTo>
                    <a:pt x="2270317" y="1895443"/>
                  </a:lnTo>
                  <a:lnTo>
                    <a:pt x="2222402" y="1880509"/>
                  </a:lnTo>
                  <a:lnTo>
                    <a:pt x="2174486" y="1865257"/>
                  </a:lnTo>
                  <a:lnTo>
                    <a:pt x="2126889" y="1849370"/>
                  </a:lnTo>
                  <a:lnTo>
                    <a:pt x="2079608" y="1833800"/>
                  </a:lnTo>
                  <a:lnTo>
                    <a:pt x="2032010" y="1817278"/>
                  </a:lnTo>
                  <a:lnTo>
                    <a:pt x="1984730" y="1800755"/>
                  </a:lnTo>
                  <a:lnTo>
                    <a:pt x="1937766" y="1783915"/>
                  </a:lnTo>
                  <a:lnTo>
                    <a:pt x="1890803" y="1766757"/>
                  </a:lnTo>
                  <a:lnTo>
                    <a:pt x="1844157" y="1749281"/>
                  </a:lnTo>
                  <a:lnTo>
                    <a:pt x="1797512" y="1731169"/>
                  </a:lnTo>
                  <a:lnTo>
                    <a:pt x="1751183" y="1713058"/>
                  </a:lnTo>
                  <a:lnTo>
                    <a:pt x="1704854" y="1694629"/>
                  </a:lnTo>
                  <a:lnTo>
                    <a:pt x="1658526" y="1675564"/>
                  </a:lnTo>
                  <a:lnTo>
                    <a:pt x="1612514" y="1656500"/>
                  </a:lnTo>
                  <a:lnTo>
                    <a:pt x="1566503" y="1636800"/>
                  </a:lnTo>
                  <a:lnTo>
                    <a:pt x="1520809" y="1617100"/>
                  </a:lnTo>
                  <a:lnTo>
                    <a:pt x="1475115" y="1596764"/>
                  </a:lnTo>
                  <a:lnTo>
                    <a:pt x="1429739" y="1576111"/>
                  </a:lnTo>
                  <a:lnTo>
                    <a:pt x="1384045" y="1555140"/>
                  </a:lnTo>
                  <a:lnTo>
                    <a:pt x="1338986" y="1534169"/>
                  </a:lnTo>
                  <a:lnTo>
                    <a:pt x="1293926" y="1512562"/>
                  </a:lnTo>
                  <a:lnTo>
                    <a:pt x="1248867" y="1490638"/>
                  </a:lnTo>
                  <a:lnTo>
                    <a:pt x="1204125" y="1468396"/>
                  </a:lnTo>
                  <a:lnTo>
                    <a:pt x="1159066" y="1446154"/>
                  </a:lnTo>
                  <a:lnTo>
                    <a:pt x="1114324" y="1422959"/>
                  </a:lnTo>
                  <a:lnTo>
                    <a:pt x="1069899" y="1399446"/>
                  </a:lnTo>
                  <a:lnTo>
                    <a:pt x="1025474" y="1376250"/>
                  </a:lnTo>
                  <a:lnTo>
                    <a:pt x="981050" y="1352102"/>
                  </a:lnTo>
                  <a:lnTo>
                    <a:pt x="936625" y="1327636"/>
                  </a:lnTo>
                  <a:lnTo>
                    <a:pt x="1297417" y="692150"/>
                  </a:lnTo>
                  <a:close/>
                  <a:moveTo>
                    <a:pt x="2337312" y="325877"/>
                  </a:moveTo>
                  <a:lnTo>
                    <a:pt x="2306540" y="337312"/>
                  </a:lnTo>
                  <a:lnTo>
                    <a:pt x="2313202" y="355098"/>
                  </a:lnTo>
                  <a:lnTo>
                    <a:pt x="2305271" y="358910"/>
                  </a:lnTo>
                  <a:lnTo>
                    <a:pt x="2297974" y="363356"/>
                  </a:lnTo>
                  <a:lnTo>
                    <a:pt x="2291312" y="367803"/>
                  </a:lnTo>
                  <a:lnTo>
                    <a:pt x="2285285" y="372250"/>
                  </a:lnTo>
                  <a:lnTo>
                    <a:pt x="2280209" y="376696"/>
                  </a:lnTo>
                  <a:lnTo>
                    <a:pt x="2275450" y="381778"/>
                  </a:lnTo>
                  <a:lnTo>
                    <a:pt x="2271644" y="386543"/>
                  </a:lnTo>
                  <a:lnTo>
                    <a:pt x="2268154" y="391625"/>
                  </a:lnTo>
                  <a:lnTo>
                    <a:pt x="2265299" y="396706"/>
                  </a:lnTo>
                  <a:lnTo>
                    <a:pt x="2263078" y="402106"/>
                  </a:lnTo>
                  <a:lnTo>
                    <a:pt x="2261809" y="407506"/>
                  </a:lnTo>
                  <a:lnTo>
                    <a:pt x="2261175" y="413223"/>
                  </a:lnTo>
                  <a:lnTo>
                    <a:pt x="2260540" y="418622"/>
                  </a:lnTo>
                  <a:lnTo>
                    <a:pt x="2261492" y="424657"/>
                  </a:lnTo>
                  <a:lnTo>
                    <a:pt x="2262444" y="431009"/>
                  </a:lnTo>
                  <a:lnTo>
                    <a:pt x="2264664" y="436727"/>
                  </a:lnTo>
                  <a:lnTo>
                    <a:pt x="2265933" y="440538"/>
                  </a:lnTo>
                  <a:lnTo>
                    <a:pt x="2267202" y="444032"/>
                  </a:lnTo>
                  <a:lnTo>
                    <a:pt x="2269106" y="447526"/>
                  </a:lnTo>
                  <a:lnTo>
                    <a:pt x="2271009" y="450702"/>
                  </a:lnTo>
                  <a:lnTo>
                    <a:pt x="2273230" y="453560"/>
                  </a:lnTo>
                  <a:lnTo>
                    <a:pt x="2275450" y="456419"/>
                  </a:lnTo>
                  <a:lnTo>
                    <a:pt x="2277671" y="458325"/>
                  </a:lnTo>
                  <a:lnTo>
                    <a:pt x="2280209" y="460866"/>
                  </a:lnTo>
                  <a:lnTo>
                    <a:pt x="2285285" y="464359"/>
                  </a:lnTo>
                  <a:lnTo>
                    <a:pt x="2290678" y="467536"/>
                  </a:lnTo>
                  <a:lnTo>
                    <a:pt x="2296388" y="469759"/>
                  </a:lnTo>
                  <a:lnTo>
                    <a:pt x="2301781" y="471347"/>
                  </a:lnTo>
                  <a:lnTo>
                    <a:pt x="2308761" y="472300"/>
                  </a:lnTo>
                  <a:lnTo>
                    <a:pt x="2318278" y="473253"/>
                  </a:lnTo>
                  <a:lnTo>
                    <a:pt x="2329698" y="474206"/>
                  </a:lnTo>
                  <a:lnTo>
                    <a:pt x="2343657" y="474841"/>
                  </a:lnTo>
                  <a:lnTo>
                    <a:pt x="2359519" y="475158"/>
                  </a:lnTo>
                  <a:lnTo>
                    <a:pt x="2372209" y="476111"/>
                  </a:lnTo>
                  <a:lnTo>
                    <a:pt x="2381726" y="477064"/>
                  </a:lnTo>
                  <a:lnTo>
                    <a:pt x="2387119" y="478017"/>
                  </a:lnTo>
                  <a:lnTo>
                    <a:pt x="2389340" y="478335"/>
                  </a:lnTo>
                  <a:lnTo>
                    <a:pt x="2390926" y="479288"/>
                  </a:lnTo>
                  <a:lnTo>
                    <a:pt x="2392829" y="480558"/>
                  </a:lnTo>
                  <a:lnTo>
                    <a:pt x="2394098" y="481828"/>
                  </a:lnTo>
                  <a:lnTo>
                    <a:pt x="2396002" y="483734"/>
                  </a:lnTo>
                  <a:lnTo>
                    <a:pt x="2396953" y="485640"/>
                  </a:lnTo>
                  <a:lnTo>
                    <a:pt x="2398222" y="488181"/>
                  </a:lnTo>
                  <a:lnTo>
                    <a:pt x="2399491" y="490722"/>
                  </a:lnTo>
                  <a:lnTo>
                    <a:pt x="2400443" y="493580"/>
                  </a:lnTo>
                  <a:lnTo>
                    <a:pt x="2400760" y="496439"/>
                  </a:lnTo>
                  <a:lnTo>
                    <a:pt x="2400760" y="499298"/>
                  </a:lnTo>
                  <a:lnTo>
                    <a:pt x="2400126" y="501839"/>
                  </a:lnTo>
                  <a:lnTo>
                    <a:pt x="2398540" y="503744"/>
                  </a:lnTo>
                  <a:lnTo>
                    <a:pt x="2396953" y="505650"/>
                  </a:lnTo>
                  <a:lnTo>
                    <a:pt x="2394415" y="507238"/>
                  </a:lnTo>
                  <a:lnTo>
                    <a:pt x="2391560" y="508826"/>
                  </a:lnTo>
                  <a:lnTo>
                    <a:pt x="2387753" y="509779"/>
                  </a:lnTo>
                  <a:lnTo>
                    <a:pt x="2384581" y="510097"/>
                  </a:lnTo>
                  <a:lnTo>
                    <a:pt x="2382360" y="509779"/>
                  </a:lnTo>
                  <a:lnTo>
                    <a:pt x="2380774" y="509461"/>
                  </a:lnTo>
                  <a:lnTo>
                    <a:pt x="2379822" y="508826"/>
                  </a:lnTo>
                  <a:lnTo>
                    <a:pt x="2378236" y="506603"/>
                  </a:lnTo>
                  <a:lnTo>
                    <a:pt x="2376016" y="503427"/>
                  </a:lnTo>
                  <a:lnTo>
                    <a:pt x="2373795" y="498980"/>
                  </a:lnTo>
                  <a:lnTo>
                    <a:pt x="2371574" y="493263"/>
                  </a:lnTo>
                  <a:lnTo>
                    <a:pt x="2368719" y="485640"/>
                  </a:lnTo>
                  <a:lnTo>
                    <a:pt x="2334140" y="498662"/>
                  </a:lnTo>
                  <a:lnTo>
                    <a:pt x="2299243" y="510732"/>
                  </a:lnTo>
                  <a:lnTo>
                    <a:pt x="2300830" y="516449"/>
                  </a:lnTo>
                  <a:lnTo>
                    <a:pt x="2301781" y="519943"/>
                  </a:lnTo>
                  <a:lnTo>
                    <a:pt x="2304002" y="525025"/>
                  </a:lnTo>
                  <a:lnTo>
                    <a:pt x="2306223" y="529154"/>
                  </a:lnTo>
                  <a:lnTo>
                    <a:pt x="2309078" y="533600"/>
                  </a:lnTo>
                  <a:lnTo>
                    <a:pt x="2312568" y="537094"/>
                  </a:lnTo>
                  <a:lnTo>
                    <a:pt x="2316057" y="539953"/>
                  </a:lnTo>
                  <a:lnTo>
                    <a:pt x="2320181" y="542811"/>
                  </a:lnTo>
                  <a:lnTo>
                    <a:pt x="2324940" y="545035"/>
                  </a:lnTo>
                  <a:lnTo>
                    <a:pt x="2329698" y="546623"/>
                  </a:lnTo>
                  <a:lnTo>
                    <a:pt x="2334774" y="548211"/>
                  </a:lnTo>
                  <a:lnTo>
                    <a:pt x="2340485" y="548846"/>
                  </a:lnTo>
                  <a:lnTo>
                    <a:pt x="2346829" y="549164"/>
                  </a:lnTo>
                  <a:lnTo>
                    <a:pt x="2353174" y="548846"/>
                  </a:lnTo>
                  <a:lnTo>
                    <a:pt x="2360154" y="548211"/>
                  </a:lnTo>
                  <a:lnTo>
                    <a:pt x="2367450" y="546940"/>
                  </a:lnTo>
                  <a:lnTo>
                    <a:pt x="2375381" y="545670"/>
                  </a:lnTo>
                  <a:lnTo>
                    <a:pt x="2383312" y="543447"/>
                  </a:lnTo>
                  <a:lnTo>
                    <a:pt x="2389022" y="558375"/>
                  </a:lnTo>
                  <a:lnTo>
                    <a:pt x="2421381" y="545988"/>
                  </a:lnTo>
                  <a:lnTo>
                    <a:pt x="2415353" y="531377"/>
                  </a:lnTo>
                  <a:lnTo>
                    <a:pt x="2423602" y="527248"/>
                  </a:lnTo>
                  <a:lnTo>
                    <a:pt x="2431533" y="523119"/>
                  </a:lnTo>
                  <a:lnTo>
                    <a:pt x="2438512" y="518672"/>
                  </a:lnTo>
                  <a:lnTo>
                    <a:pt x="2444222" y="514226"/>
                  </a:lnTo>
                  <a:lnTo>
                    <a:pt x="2449932" y="509779"/>
                  </a:lnTo>
                  <a:lnTo>
                    <a:pt x="2455008" y="505650"/>
                  </a:lnTo>
                  <a:lnTo>
                    <a:pt x="2459450" y="500568"/>
                  </a:lnTo>
                  <a:lnTo>
                    <a:pt x="2462939" y="496121"/>
                  </a:lnTo>
                  <a:lnTo>
                    <a:pt x="2465477" y="491675"/>
                  </a:lnTo>
                  <a:lnTo>
                    <a:pt x="2467698" y="486593"/>
                  </a:lnTo>
                  <a:lnTo>
                    <a:pt x="2469284" y="481828"/>
                  </a:lnTo>
                  <a:lnTo>
                    <a:pt x="2470553" y="477064"/>
                  </a:lnTo>
                  <a:lnTo>
                    <a:pt x="2470553" y="471982"/>
                  </a:lnTo>
                  <a:lnTo>
                    <a:pt x="2470236" y="466900"/>
                  </a:lnTo>
                  <a:lnTo>
                    <a:pt x="2468967" y="461818"/>
                  </a:lnTo>
                  <a:lnTo>
                    <a:pt x="2467381" y="456737"/>
                  </a:lnTo>
                  <a:lnTo>
                    <a:pt x="2465477" y="453243"/>
                  </a:lnTo>
                  <a:lnTo>
                    <a:pt x="2463891" y="450067"/>
                  </a:lnTo>
                  <a:lnTo>
                    <a:pt x="2461988" y="446890"/>
                  </a:lnTo>
                  <a:lnTo>
                    <a:pt x="2459767" y="444032"/>
                  </a:lnTo>
                  <a:lnTo>
                    <a:pt x="2457546" y="441491"/>
                  </a:lnTo>
                  <a:lnTo>
                    <a:pt x="2454691" y="438950"/>
                  </a:lnTo>
                  <a:lnTo>
                    <a:pt x="2451836" y="436409"/>
                  </a:lnTo>
                  <a:lnTo>
                    <a:pt x="2448981" y="434503"/>
                  </a:lnTo>
                  <a:lnTo>
                    <a:pt x="2442636" y="431009"/>
                  </a:lnTo>
                  <a:lnTo>
                    <a:pt x="2435974" y="428151"/>
                  </a:lnTo>
                  <a:lnTo>
                    <a:pt x="2429312" y="425927"/>
                  </a:lnTo>
                  <a:lnTo>
                    <a:pt x="2422650" y="424657"/>
                  </a:lnTo>
                  <a:lnTo>
                    <a:pt x="2414402" y="424022"/>
                  </a:lnTo>
                  <a:lnTo>
                    <a:pt x="2403298" y="422751"/>
                  </a:lnTo>
                  <a:lnTo>
                    <a:pt x="2372843" y="421481"/>
                  </a:lnTo>
                  <a:lnTo>
                    <a:pt x="2362691" y="420846"/>
                  </a:lnTo>
                  <a:lnTo>
                    <a:pt x="2358567" y="420210"/>
                  </a:lnTo>
                  <a:lnTo>
                    <a:pt x="2355078" y="419257"/>
                  </a:lnTo>
                  <a:lnTo>
                    <a:pt x="2351905" y="418622"/>
                  </a:lnTo>
                  <a:lnTo>
                    <a:pt x="2349050" y="417669"/>
                  </a:lnTo>
                  <a:lnTo>
                    <a:pt x="2347147" y="416717"/>
                  </a:lnTo>
                  <a:lnTo>
                    <a:pt x="2345243" y="415128"/>
                  </a:lnTo>
                  <a:lnTo>
                    <a:pt x="2342705" y="411635"/>
                  </a:lnTo>
                  <a:lnTo>
                    <a:pt x="2339850" y="407188"/>
                  </a:lnTo>
                  <a:lnTo>
                    <a:pt x="2336678" y="401153"/>
                  </a:lnTo>
                  <a:lnTo>
                    <a:pt x="2333823" y="393848"/>
                  </a:lnTo>
                  <a:lnTo>
                    <a:pt x="2332871" y="390672"/>
                  </a:lnTo>
                  <a:lnTo>
                    <a:pt x="2332554" y="388448"/>
                  </a:lnTo>
                  <a:lnTo>
                    <a:pt x="2332871" y="385590"/>
                  </a:lnTo>
                  <a:lnTo>
                    <a:pt x="2333505" y="383366"/>
                  </a:lnTo>
                  <a:lnTo>
                    <a:pt x="2334774" y="381461"/>
                  </a:lnTo>
                  <a:lnTo>
                    <a:pt x="2336995" y="379237"/>
                  </a:lnTo>
                  <a:lnTo>
                    <a:pt x="2339533" y="377967"/>
                  </a:lnTo>
                  <a:lnTo>
                    <a:pt x="2342705" y="376379"/>
                  </a:lnTo>
                  <a:lnTo>
                    <a:pt x="2346512" y="375108"/>
                  </a:lnTo>
                  <a:lnTo>
                    <a:pt x="2349685" y="375108"/>
                  </a:lnTo>
                  <a:lnTo>
                    <a:pt x="2350954" y="375108"/>
                  </a:lnTo>
                  <a:lnTo>
                    <a:pt x="2352223" y="375426"/>
                  </a:lnTo>
                  <a:lnTo>
                    <a:pt x="2353492" y="376061"/>
                  </a:lnTo>
                  <a:lnTo>
                    <a:pt x="2354443" y="377332"/>
                  </a:lnTo>
                  <a:lnTo>
                    <a:pt x="2356664" y="379873"/>
                  </a:lnTo>
                  <a:lnTo>
                    <a:pt x="2358885" y="384637"/>
                  </a:lnTo>
                  <a:lnTo>
                    <a:pt x="2362057" y="391307"/>
                  </a:lnTo>
                  <a:lnTo>
                    <a:pt x="2365229" y="399565"/>
                  </a:lnTo>
                  <a:lnTo>
                    <a:pt x="2369671" y="410999"/>
                  </a:lnTo>
                  <a:lnTo>
                    <a:pt x="2403615" y="397659"/>
                  </a:lnTo>
                  <a:lnTo>
                    <a:pt x="2436926" y="384637"/>
                  </a:lnTo>
                  <a:lnTo>
                    <a:pt x="2433436" y="375426"/>
                  </a:lnTo>
                  <a:lnTo>
                    <a:pt x="2429946" y="368121"/>
                  </a:lnTo>
                  <a:lnTo>
                    <a:pt x="2426457" y="361768"/>
                  </a:lnTo>
                  <a:lnTo>
                    <a:pt x="2422333" y="356051"/>
                  </a:lnTo>
                  <a:lnTo>
                    <a:pt x="2420429" y="353510"/>
                  </a:lnTo>
                  <a:lnTo>
                    <a:pt x="2417891" y="351287"/>
                  </a:lnTo>
                  <a:lnTo>
                    <a:pt x="2415671" y="349381"/>
                  </a:lnTo>
                  <a:lnTo>
                    <a:pt x="2412815" y="347158"/>
                  </a:lnTo>
                  <a:lnTo>
                    <a:pt x="2410595" y="345570"/>
                  </a:lnTo>
                  <a:lnTo>
                    <a:pt x="2407740" y="343982"/>
                  </a:lnTo>
                  <a:lnTo>
                    <a:pt x="2405202" y="343029"/>
                  </a:lnTo>
                  <a:lnTo>
                    <a:pt x="2402029" y="341758"/>
                  </a:lnTo>
                  <a:lnTo>
                    <a:pt x="2399491" y="340805"/>
                  </a:lnTo>
                  <a:lnTo>
                    <a:pt x="2396319" y="340170"/>
                  </a:lnTo>
                  <a:lnTo>
                    <a:pt x="2389974" y="339217"/>
                  </a:lnTo>
                  <a:lnTo>
                    <a:pt x="2383629" y="338900"/>
                  </a:lnTo>
                  <a:lnTo>
                    <a:pt x="2377284" y="338582"/>
                  </a:lnTo>
                  <a:lnTo>
                    <a:pt x="2370940" y="338900"/>
                  </a:lnTo>
                  <a:lnTo>
                    <a:pt x="2364278" y="339535"/>
                  </a:lnTo>
                  <a:lnTo>
                    <a:pt x="2357616" y="340488"/>
                  </a:lnTo>
                  <a:lnTo>
                    <a:pt x="2350954" y="342394"/>
                  </a:lnTo>
                  <a:lnTo>
                    <a:pt x="2344292" y="343982"/>
                  </a:lnTo>
                  <a:lnTo>
                    <a:pt x="2337312" y="325877"/>
                  </a:lnTo>
                  <a:close/>
                  <a:moveTo>
                    <a:pt x="2259588" y="275058"/>
                  </a:moveTo>
                  <a:lnTo>
                    <a:pt x="2219933" y="289351"/>
                  </a:lnTo>
                  <a:lnTo>
                    <a:pt x="2179961" y="303326"/>
                  </a:lnTo>
                  <a:lnTo>
                    <a:pt x="2139672" y="316984"/>
                  </a:lnTo>
                  <a:lnTo>
                    <a:pt x="2099700" y="329689"/>
                  </a:lnTo>
                  <a:lnTo>
                    <a:pt x="2059727" y="342394"/>
                  </a:lnTo>
                  <a:lnTo>
                    <a:pt x="2019121" y="354463"/>
                  </a:lnTo>
                  <a:lnTo>
                    <a:pt x="1978514" y="366533"/>
                  </a:lnTo>
                  <a:lnTo>
                    <a:pt x="1937590" y="377967"/>
                  </a:lnTo>
                  <a:lnTo>
                    <a:pt x="1937907" y="378285"/>
                  </a:lnTo>
                  <a:lnTo>
                    <a:pt x="1939493" y="384637"/>
                  </a:lnTo>
                  <a:lnTo>
                    <a:pt x="1940128" y="390672"/>
                  </a:lnTo>
                  <a:lnTo>
                    <a:pt x="1940128" y="397024"/>
                  </a:lnTo>
                  <a:lnTo>
                    <a:pt x="1939493" y="403059"/>
                  </a:lnTo>
                  <a:lnTo>
                    <a:pt x="1938542" y="409094"/>
                  </a:lnTo>
                  <a:lnTo>
                    <a:pt x="1936638" y="414811"/>
                  </a:lnTo>
                  <a:lnTo>
                    <a:pt x="1934100" y="420528"/>
                  </a:lnTo>
                  <a:lnTo>
                    <a:pt x="1931562" y="425610"/>
                  </a:lnTo>
                  <a:lnTo>
                    <a:pt x="1928390" y="431009"/>
                  </a:lnTo>
                  <a:lnTo>
                    <a:pt x="1924583" y="435456"/>
                  </a:lnTo>
                  <a:lnTo>
                    <a:pt x="1919824" y="439903"/>
                  </a:lnTo>
                  <a:lnTo>
                    <a:pt x="1915383" y="443714"/>
                  </a:lnTo>
                  <a:lnTo>
                    <a:pt x="1910307" y="447208"/>
                  </a:lnTo>
                  <a:lnTo>
                    <a:pt x="1904597" y="450384"/>
                  </a:lnTo>
                  <a:lnTo>
                    <a:pt x="1898569" y="452925"/>
                  </a:lnTo>
                  <a:lnTo>
                    <a:pt x="1892542" y="454513"/>
                  </a:lnTo>
                  <a:lnTo>
                    <a:pt x="1891590" y="454831"/>
                  </a:lnTo>
                  <a:lnTo>
                    <a:pt x="1955038" y="703844"/>
                  </a:lnTo>
                  <a:lnTo>
                    <a:pt x="1955673" y="703209"/>
                  </a:lnTo>
                  <a:lnTo>
                    <a:pt x="1962652" y="701939"/>
                  </a:lnTo>
                  <a:lnTo>
                    <a:pt x="1969314" y="701303"/>
                  </a:lnTo>
                  <a:lnTo>
                    <a:pt x="1976293" y="700986"/>
                  </a:lnTo>
                  <a:lnTo>
                    <a:pt x="1982955" y="701303"/>
                  </a:lnTo>
                  <a:lnTo>
                    <a:pt x="1989300" y="702256"/>
                  </a:lnTo>
                  <a:lnTo>
                    <a:pt x="1995645" y="704162"/>
                  </a:lnTo>
                  <a:lnTo>
                    <a:pt x="2001355" y="706068"/>
                  </a:lnTo>
                  <a:lnTo>
                    <a:pt x="2007383" y="708609"/>
                  </a:lnTo>
                  <a:lnTo>
                    <a:pt x="2012776" y="711785"/>
                  </a:lnTo>
                  <a:lnTo>
                    <a:pt x="2017852" y="715279"/>
                  </a:lnTo>
                  <a:lnTo>
                    <a:pt x="2022293" y="719408"/>
                  </a:lnTo>
                  <a:lnTo>
                    <a:pt x="2026417" y="723854"/>
                  </a:lnTo>
                  <a:lnTo>
                    <a:pt x="2030541" y="728936"/>
                  </a:lnTo>
                  <a:lnTo>
                    <a:pt x="2033396" y="734018"/>
                  </a:lnTo>
                  <a:lnTo>
                    <a:pt x="2036252" y="740053"/>
                  </a:lnTo>
                  <a:lnTo>
                    <a:pt x="2038472" y="745770"/>
                  </a:lnTo>
                  <a:lnTo>
                    <a:pt x="2039107" y="749582"/>
                  </a:lnTo>
                  <a:lnTo>
                    <a:pt x="2083838" y="736877"/>
                  </a:lnTo>
                  <a:lnTo>
                    <a:pt x="2127934" y="723537"/>
                  </a:lnTo>
                  <a:lnTo>
                    <a:pt x="2172347" y="709879"/>
                  </a:lnTo>
                  <a:lnTo>
                    <a:pt x="2216444" y="695904"/>
                  </a:lnTo>
                  <a:lnTo>
                    <a:pt x="2260223" y="681611"/>
                  </a:lnTo>
                  <a:lnTo>
                    <a:pt x="2304319" y="667318"/>
                  </a:lnTo>
                  <a:lnTo>
                    <a:pt x="2348098" y="652390"/>
                  </a:lnTo>
                  <a:lnTo>
                    <a:pt x="2391560" y="637144"/>
                  </a:lnTo>
                  <a:lnTo>
                    <a:pt x="2383947" y="636827"/>
                  </a:lnTo>
                  <a:lnTo>
                    <a:pt x="2376016" y="635874"/>
                  </a:lnTo>
                  <a:lnTo>
                    <a:pt x="2368719" y="634921"/>
                  </a:lnTo>
                  <a:lnTo>
                    <a:pt x="2361105" y="633333"/>
                  </a:lnTo>
                  <a:lnTo>
                    <a:pt x="2353809" y="631427"/>
                  </a:lnTo>
                  <a:lnTo>
                    <a:pt x="2346512" y="629839"/>
                  </a:lnTo>
                  <a:lnTo>
                    <a:pt x="2339533" y="627298"/>
                  </a:lnTo>
                  <a:lnTo>
                    <a:pt x="2332554" y="624440"/>
                  </a:lnTo>
                  <a:lnTo>
                    <a:pt x="2325892" y="621581"/>
                  </a:lnTo>
                  <a:lnTo>
                    <a:pt x="2319230" y="618087"/>
                  </a:lnTo>
                  <a:lnTo>
                    <a:pt x="2312568" y="614593"/>
                  </a:lnTo>
                  <a:lnTo>
                    <a:pt x="2306223" y="611100"/>
                  </a:lnTo>
                  <a:lnTo>
                    <a:pt x="2300195" y="606970"/>
                  </a:lnTo>
                  <a:lnTo>
                    <a:pt x="2294168" y="602841"/>
                  </a:lnTo>
                  <a:lnTo>
                    <a:pt x="2288140" y="598395"/>
                  </a:lnTo>
                  <a:lnTo>
                    <a:pt x="2282747" y="593313"/>
                  </a:lnTo>
                  <a:lnTo>
                    <a:pt x="2277037" y="588549"/>
                  </a:lnTo>
                  <a:lnTo>
                    <a:pt x="2271961" y="583467"/>
                  </a:lnTo>
                  <a:lnTo>
                    <a:pt x="2266568" y="578067"/>
                  </a:lnTo>
                  <a:lnTo>
                    <a:pt x="2261809" y="572668"/>
                  </a:lnTo>
                  <a:lnTo>
                    <a:pt x="2256733" y="566950"/>
                  </a:lnTo>
                  <a:lnTo>
                    <a:pt x="2252292" y="560916"/>
                  </a:lnTo>
                  <a:lnTo>
                    <a:pt x="2248168" y="554881"/>
                  </a:lnTo>
                  <a:lnTo>
                    <a:pt x="2244044" y="548528"/>
                  </a:lnTo>
                  <a:lnTo>
                    <a:pt x="2239920" y="542176"/>
                  </a:lnTo>
                  <a:lnTo>
                    <a:pt x="2236113" y="535506"/>
                  </a:lnTo>
                  <a:lnTo>
                    <a:pt x="2232623" y="528836"/>
                  </a:lnTo>
                  <a:lnTo>
                    <a:pt x="2229133" y="522166"/>
                  </a:lnTo>
                  <a:lnTo>
                    <a:pt x="2225961" y="515178"/>
                  </a:lnTo>
                  <a:lnTo>
                    <a:pt x="2223106" y="508509"/>
                  </a:lnTo>
                  <a:lnTo>
                    <a:pt x="2220251" y="500886"/>
                  </a:lnTo>
                  <a:lnTo>
                    <a:pt x="2217713" y="493898"/>
                  </a:lnTo>
                  <a:lnTo>
                    <a:pt x="2215492" y="485640"/>
                  </a:lnTo>
                  <a:lnTo>
                    <a:pt x="2212954" y="477699"/>
                  </a:lnTo>
                  <a:lnTo>
                    <a:pt x="2210734" y="469441"/>
                  </a:lnTo>
                  <a:lnTo>
                    <a:pt x="2209465" y="461183"/>
                  </a:lnTo>
                  <a:lnTo>
                    <a:pt x="2207878" y="453243"/>
                  </a:lnTo>
                  <a:lnTo>
                    <a:pt x="2206609" y="444985"/>
                  </a:lnTo>
                  <a:lnTo>
                    <a:pt x="2205658" y="436727"/>
                  </a:lnTo>
                  <a:lnTo>
                    <a:pt x="2205023" y="429104"/>
                  </a:lnTo>
                  <a:lnTo>
                    <a:pt x="2204706" y="421163"/>
                  </a:lnTo>
                  <a:lnTo>
                    <a:pt x="2204706" y="413223"/>
                  </a:lnTo>
                  <a:lnTo>
                    <a:pt x="2204706" y="405600"/>
                  </a:lnTo>
                  <a:lnTo>
                    <a:pt x="2205023" y="397659"/>
                  </a:lnTo>
                  <a:lnTo>
                    <a:pt x="2205658" y="390036"/>
                  </a:lnTo>
                  <a:lnTo>
                    <a:pt x="2206292" y="382414"/>
                  </a:lnTo>
                  <a:lnTo>
                    <a:pt x="2207244" y="375108"/>
                  </a:lnTo>
                  <a:lnTo>
                    <a:pt x="2208830" y="367803"/>
                  </a:lnTo>
                  <a:lnTo>
                    <a:pt x="2210099" y="360816"/>
                  </a:lnTo>
                  <a:lnTo>
                    <a:pt x="2212320" y="353828"/>
                  </a:lnTo>
                  <a:lnTo>
                    <a:pt x="2213906" y="346840"/>
                  </a:lnTo>
                  <a:lnTo>
                    <a:pt x="2216444" y="340170"/>
                  </a:lnTo>
                  <a:lnTo>
                    <a:pt x="2218982" y="333500"/>
                  </a:lnTo>
                  <a:lnTo>
                    <a:pt x="2221202" y="327465"/>
                  </a:lnTo>
                  <a:lnTo>
                    <a:pt x="2224375" y="321113"/>
                  </a:lnTo>
                  <a:lnTo>
                    <a:pt x="2227547" y="315078"/>
                  </a:lnTo>
                  <a:lnTo>
                    <a:pt x="2230720" y="309679"/>
                  </a:lnTo>
                  <a:lnTo>
                    <a:pt x="2234209" y="303962"/>
                  </a:lnTo>
                  <a:lnTo>
                    <a:pt x="2238016" y="298244"/>
                  </a:lnTo>
                  <a:lnTo>
                    <a:pt x="2241823" y="293163"/>
                  </a:lnTo>
                  <a:lnTo>
                    <a:pt x="2245947" y="288398"/>
                  </a:lnTo>
                  <a:lnTo>
                    <a:pt x="2250388" y="283634"/>
                  </a:lnTo>
                  <a:lnTo>
                    <a:pt x="2254830" y="279187"/>
                  </a:lnTo>
                  <a:lnTo>
                    <a:pt x="2259588" y="275058"/>
                  </a:lnTo>
                  <a:close/>
                  <a:moveTo>
                    <a:pt x="2637421" y="114660"/>
                  </a:moveTo>
                  <a:lnTo>
                    <a:pt x="2599352" y="132765"/>
                  </a:lnTo>
                  <a:lnTo>
                    <a:pt x="2561601" y="150551"/>
                  </a:lnTo>
                  <a:lnTo>
                    <a:pt x="2523849" y="167703"/>
                  </a:lnTo>
                  <a:lnTo>
                    <a:pt x="2485463" y="184537"/>
                  </a:lnTo>
                  <a:lnTo>
                    <a:pt x="2447077" y="201053"/>
                  </a:lnTo>
                  <a:lnTo>
                    <a:pt x="2408374" y="216934"/>
                  </a:lnTo>
                  <a:lnTo>
                    <a:pt x="2369671" y="233133"/>
                  </a:lnTo>
                  <a:lnTo>
                    <a:pt x="2330650" y="248061"/>
                  </a:lnTo>
                  <a:lnTo>
                    <a:pt x="2336995" y="248378"/>
                  </a:lnTo>
                  <a:lnTo>
                    <a:pt x="2343340" y="248696"/>
                  </a:lnTo>
                  <a:lnTo>
                    <a:pt x="2349685" y="249331"/>
                  </a:lnTo>
                  <a:lnTo>
                    <a:pt x="2355712" y="250284"/>
                  </a:lnTo>
                  <a:lnTo>
                    <a:pt x="2362374" y="251554"/>
                  </a:lnTo>
                  <a:lnTo>
                    <a:pt x="2368719" y="253143"/>
                  </a:lnTo>
                  <a:lnTo>
                    <a:pt x="2375064" y="255048"/>
                  </a:lnTo>
                  <a:lnTo>
                    <a:pt x="2381409" y="257272"/>
                  </a:lnTo>
                  <a:lnTo>
                    <a:pt x="2387436" y="259495"/>
                  </a:lnTo>
                  <a:lnTo>
                    <a:pt x="2393781" y="262353"/>
                  </a:lnTo>
                  <a:lnTo>
                    <a:pt x="2400126" y="265212"/>
                  </a:lnTo>
                  <a:lnTo>
                    <a:pt x="2405836" y="268706"/>
                  </a:lnTo>
                  <a:lnTo>
                    <a:pt x="2412181" y="272200"/>
                  </a:lnTo>
                  <a:lnTo>
                    <a:pt x="2418208" y="276011"/>
                  </a:lnTo>
                  <a:lnTo>
                    <a:pt x="2424236" y="280140"/>
                  </a:lnTo>
                  <a:lnTo>
                    <a:pt x="2429946" y="284269"/>
                  </a:lnTo>
                  <a:lnTo>
                    <a:pt x="2435974" y="289034"/>
                  </a:lnTo>
                  <a:lnTo>
                    <a:pt x="2441684" y="293798"/>
                  </a:lnTo>
                  <a:lnTo>
                    <a:pt x="2447077" y="299197"/>
                  </a:lnTo>
                  <a:lnTo>
                    <a:pt x="2452788" y="304279"/>
                  </a:lnTo>
                  <a:lnTo>
                    <a:pt x="2457863" y="309996"/>
                  </a:lnTo>
                  <a:lnTo>
                    <a:pt x="2463257" y="315714"/>
                  </a:lnTo>
                  <a:lnTo>
                    <a:pt x="2468015" y="321748"/>
                  </a:lnTo>
                  <a:lnTo>
                    <a:pt x="2472774" y="328101"/>
                  </a:lnTo>
                  <a:lnTo>
                    <a:pt x="2477850" y="334453"/>
                  </a:lnTo>
                  <a:lnTo>
                    <a:pt x="2482291" y="340805"/>
                  </a:lnTo>
                  <a:lnTo>
                    <a:pt x="2486732" y="347793"/>
                  </a:lnTo>
                  <a:lnTo>
                    <a:pt x="2490856" y="354781"/>
                  </a:lnTo>
                  <a:lnTo>
                    <a:pt x="2495298" y="362086"/>
                  </a:lnTo>
                  <a:lnTo>
                    <a:pt x="2499105" y="370026"/>
                  </a:lnTo>
                  <a:lnTo>
                    <a:pt x="2502912" y="377332"/>
                  </a:lnTo>
                  <a:lnTo>
                    <a:pt x="2506401" y="385272"/>
                  </a:lnTo>
                  <a:lnTo>
                    <a:pt x="2509256" y="392260"/>
                  </a:lnTo>
                  <a:lnTo>
                    <a:pt x="2511794" y="399565"/>
                  </a:lnTo>
                  <a:lnTo>
                    <a:pt x="2514015" y="406553"/>
                  </a:lnTo>
                  <a:lnTo>
                    <a:pt x="2516553" y="413858"/>
                  </a:lnTo>
                  <a:lnTo>
                    <a:pt x="2518139" y="421163"/>
                  </a:lnTo>
                  <a:lnTo>
                    <a:pt x="2520042" y="428468"/>
                  </a:lnTo>
                  <a:lnTo>
                    <a:pt x="2521311" y="436091"/>
                  </a:lnTo>
                  <a:lnTo>
                    <a:pt x="2522580" y="443397"/>
                  </a:lnTo>
                  <a:lnTo>
                    <a:pt x="2523849" y="450702"/>
                  </a:lnTo>
                  <a:lnTo>
                    <a:pt x="2524484" y="458325"/>
                  </a:lnTo>
                  <a:lnTo>
                    <a:pt x="2524801" y="465948"/>
                  </a:lnTo>
                  <a:lnTo>
                    <a:pt x="2525118" y="473570"/>
                  </a:lnTo>
                  <a:lnTo>
                    <a:pt x="2525118" y="480876"/>
                  </a:lnTo>
                  <a:lnTo>
                    <a:pt x="2524801" y="488181"/>
                  </a:lnTo>
                  <a:lnTo>
                    <a:pt x="2524167" y="495486"/>
                  </a:lnTo>
                  <a:lnTo>
                    <a:pt x="2523215" y="502791"/>
                  </a:lnTo>
                  <a:lnTo>
                    <a:pt x="2521946" y="510097"/>
                  </a:lnTo>
                  <a:lnTo>
                    <a:pt x="2520677" y="517402"/>
                  </a:lnTo>
                  <a:lnTo>
                    <a:pt x="2518774" y="524389"/>
                  </a:lnTo>
                  <a:lnTo>
                    <a:pt x="2516870" y="531695"/>
                  </a:lnTo>
                  <a:lnTo>
                    <a:pt x="2514649" y="538682"/>
                  </a:lnTo>
                  <a:lnTo>
                    <a:pt x="2512112" y="545670"/>
                  </a:lnTo>
                  <a:lnTo>
                    <a:pt x="2509256" y="552340"/>
                  </a:lnTo>
                  <a:lnTo>
                    <a:pt x="2506084" y="559010"/>
                  </a:lnTo>
                  <a:lnTo>
                    <a:pt x="2502594" y="565680"/>
                  </a:lnTo>
                  <a:lnTo>
                    <a:pt x="2499105" y="572032"/>
                  </a:lnTo>
                  <a:lnTo>
                    <a:pt x="2494980" y="578385"/>
                  </a:lnTo>
                  <a:lnTo>
                    <a:pt x="2490222" y="584737"/>
                  </a:lnTo>
                  <a:lnTo>
                    <a:pt x="2485781" y="590772"/>
                  </a:lnTo>
                  <a:lnTo>
                    <a:pt x="2481022" y="596489"/>
                  </a:lnTo>
                  <a:lnTo>
                    <a:pt x="2475312" y="602206"/>
                  </a:lnTo>
                  <a:lnTo>
                    <a:pt x="2469601" y="607923"/>
                  </a:lnTo>
                  <a:lnTo>
                    <a:pt x="2512112" y="590454"/>
                  </a:lnTo>
                  <a:lnTo>
                    <a:pt x="2554622" y="572985"/>
                  </a:lnTo>
                  <a:lnTo>
                    <a:pt x="2596815" y="555199"/>
                  </a:lnTo>
                  <a:lnTo>
                    <a:pt x="2639008" y="537094"/>
                  </a:lnTo>
                  <a:lnTo>
                    <a:pt x="2680883" y="518355"/>
                  </a:lnTo>
                  <a:lnTo>
                    <a:pt x="2722759" y="499615"/>
                  </a:lnTo>
                  <a:lnTo>
                    <a:pt x="2764634" y="480558"/>
                  </a:lnTo>
                  <a:lnTo>
                    <a:pt x="2805876" y="460866"/>
                  </a:lnTo>
                  <a:lnTo>
                    <a:pt x="2803972" y="457372"/>
                  </a:lnTo>
                  <a:lnTo>
                    <a:pt x="2801434" y="451655"/>
                  </a:lnTo>
                  <a:lnTo>
                    <a:pt x="2799848" y="445620"/>
                  </a:lnTo>
                  <a:lnTo>
                    <a:pt x="2798579" y="439585"/>
                  </a:lnTo>
                  <a:lnTo>
                    <a:pt x="2798262" y="433233"/>
                  </a:lnTo>
                  <a:lnTo>
                    <a:pt x="2798579" y="427198"/>
                  </a:lnTo>
                  <a:lnTo>
                    <a:pt x="2799214" y="421163"/>
                  </a:lnTo>
                  <a:lnTo>
                    <a:pt x="2800800" y="414811"/>
                  </a:lnTo>
                  <a:lnTo>
                    <a:pt x="2802703" y="409411"/>
                  </a:lnTo>
                  <a:lnTo>
                    <a:pt x="2805241" y="403377"/>
                  </a:lnTo>
                  <a:lnTo>
                    <a:pt x="2808414" y="397659"/>
                  </a:lnTo>
                  <a:lnTo>
                    <a:pt x="2812220" y="392577"/>
                  </a:lnTo>
                  <a:lnTo>
                    <a:pt x="2816345" y="387813"/>
                  </a:lnTo>
                  <a:lnTo>
                    <a:pt x="2821103" y="382731"/>
                  </a:lnTo>
                  <a:lnTo>
                    <a:pt x="2826179" y="378602"/>
                  </a:lnTo>
                  <a:lnTo>
                    <a:pt x="2831889" y="374473"/>
                  </a:lnTo>
                  <a:lnTo>
                    <a:pt x="2837917" y="371297"/>
                  </a:lnTo>
                  <a:lnTo>
                    <a:pt x="2841724" y="369391"/>
                  </a:lnTo>
                  <a:lnTo>
                    <a:pt x="2725614" y="140388"/>
                  </a:lnTo>
                  <a:lnTo>
                    <a:pt x="2722124" y="141976"/>
                  </a:lnTo>
                  <a:lnTo>
                    <a:pt x="2716097" y="144834"/>
                  </a:lnTo>
                  <a:lnTo>
                    <a:pt x="2710069" y="147058"/>
                  </a:lnTo>
                  <a:lnTo>
                    <a:pt x="2704042" y="148328"/>
                  </a:lnTo>
                  <a:lnTo>
                    <a:pt x="2697697" y="148963"/>
                  </a:lnTo>
                  <a:lnTo>
                    <a:pt x="2691669" y="149281"/>
                  </a:lnTo>
                  <a:lnTo>
                    <a:pt x="2685324" y="148646"/>
                  </a:lnTo>
                  <a:lnTo>
                    <a:pt x="2679614" y="147693"/>
                  </a:lnTo>
                  <a:lnTo>
                    <a:pt x="2673587" y="146422"/>
                  </a:lnTo>
                  <a:lnTo>
                    <a:pt x="2667876" y="144199"/>
                  </a:lnTo>
                  <a:lnTo>
                    <a:pt x="2662483" y="141341"/>
                  </a:lnTo>
                  <a:lnTo>
                    <a:pt x="2657407" y="138164"/>
                  </a:lnTo>
                  <a:lnTo>
                    <a:pt x="2652649" y="134353"/>
                  </a:lnTo>
                  <a:lnTo>
                    <a:pt x="2648207" y="130224"/>
                  </a:lnTo>
                  <a:lnTo>
                    <a:pt x="2644083" y="125777"/>
                  </a:lnTo>
                  <a:lnTo>
                    <a:pt x="2640594" y="120378"/>
                  </a:lnTo>
                  <a:lnTo>
                    <a:pt x="2637421" y="114978"/>
                  </a:lnTo>
                  <a:lnTo>
                    <a:pt x="2637421" y="114660"/>
                  </a:lnTo>
                  <a:close/>
                  <a:moveTo>
                    <a:pt x="2724345" y="0"/>
                  </a:moveTo>
                  <a:lnTo>
                    <a:pt x="2962275" y="451019"/>
                  </a:lnTo>
                  <a:lnTo>
                    <a:pt x="2931186" y="467218"/>
                  </a:lnTo>
                  <a:lnTo>
                    <a:pt x="2899779" y="482781"/>
                  </a:lnTo>
                  <a:lnTo>
                    <a:pt x="2868055" y="498345"/>
                  </a:lnTo>
                  <a:lnTo>
                    <a:pt x="2836331" y="513590"/>
                  </a:lnTo>
                  <a:lnTo>
                    <a:pt x="2804924" y="528518"/>
                  </a:lnTo>
                  <a:lnTo>
                    <a:pt x="2773200" y="543129"/>
                  </a:lnTo>
                  <a:lnTo>
                    <a:pt x="2741159" y="557739"/>
                  </a:lnTo>
                  <a:lnTo>
                    <a:pt x="2709435" y="572032"/>
                  </a:lnTo>
                  <a:lnTo>
                    <a:pt x="2677394" y="586008"/>
                  </a:lnTo>
                  <a:lnTo>
                    <a:pt x="2645352" y="599983"/>
                  </a:lnTo>
                  <a:lnTo>
                    <a:pt x="2613311" y="613640"/>
                  </a:lnTo>
                  <a:lnTo>
                    <a:pt x="2581270" y="626980"/>
                  </a:lnTo>
                  <a:lnTo>
                    <a:pt x="2548911" y="640003"/>
                  </a:lnTo>
                  <a:lnTo>
                    <a:pt x="2516870" y="652708"/>
                  </a:lnTo>
                  <a:lnTo>
                    <a:pt x="2483877" y="665412"/>
                  </a:lnTo>
                  <a:lnTo>
                    <a:pt x="2451519" y="677800"/>
                  </a:lnTo>
                  <a:lnTo>
                    <a:pt x="2419160" y="690187"/>
                  </a:lnTo>
                  <a:lnTo>
                    <a:pt x="2386484" y="701939"/>
                  </a:lnTo>
                  <a:lnTo>
                    <a:pt x="2353809" y="713373"/>
                  </a:lnTo>
                  <a:lnTo>
                    <a:pt x="2320499" y="725125"/>
                  </a:lnTo>
                  <a:lnTo>
                    <a:pt x="2287823" y="736242"/>
                  </a:lnTo>
                  <a:lnTo>
                    <a:pt x="2254830" y="747358"/>
                  </a:lnTo>
                  <a:lnTo>
                    <a:pt x="2221520" y="758157"/>
                  </a:lnTo>
                  <a:lnTo>
                    <a:pt x="2188209" y="768639"/>
                  </a:lnTo>
                  <a:lnTo>
                    <a:pt x="2155217" y="779120"/>
                  </a:lnTo>
                  <a:lnTo>
                    <a:pt x="2121589" y="789284"/>
                  </a:lnTo>
                  <a:lnTo>
                    <a:pt x="2087962" y="798813"/>
                  </a:lnTo>
                  <a:lnTo>
                    <a:pt x="2054334" y="808341"/>
                  </a:lnTo>
                  <a:lnTo>
                    <a:pt x="2020707" y="817870"/>
                  </a:lnTo>
                  <a:lnTo>
                    <a:pt x="1986445" y="827081"/>
                  </a:lnTo>
                  <a:lnTo>
                    <a:pt x="1952817" y="835974"/>
                  </a:lnTo>
                  <a:lnTo>
                    <a:pt x="1918556" y="844550"/>
                  </a:lnTo>
                  <a:lnTo>
                    <a:pt x="1800225" y="349064"/>
                  </a:lnTo>
                  <a:lnTo>
                    <a:pt x="1830363" y="341123"/>
                  </a:lnTo>
                  <a:lnTo>
                    <a:pt x="1860501" y="333183"/>
                  </a:lnTo>
                  <a:lnTo>
                    <a:pt x="1890321" y="324925"/>
                  </a:lnTo>
                  <a:lnTo>
                    <a:pt x="1920142" y="316349"/>
                  </a:lnTo>
                  <a:lnTo>
                    <a:pt x="1950280" y="308091"/>
                  </a:lnTo>
                  <a:lnTo>
                    <a:pt x="1979783" y="299515"/>
                  </a:lnTo>
                  <a:lnTo>
                    <a:pt x="2009603" y="290304"/>
                  </a:lnTo>
                  <a:lnTo>
                    <a:pt x="2039107" y="281411"/>
                  </a:lnTo>
                  <a:lnTo>
                    <a:pt x="2068293" y="271882"/>
                  </a:lnTo>
                  <a:lnTo>
                    <a:pt x="2098113" y="262353"/>
                  </a:lnTo>
                  <a:lnTo>
                    <a:pt x="2127299" y="252825"/>
                  </a:lnTo>
                  <a:lnTo>
                    <a:pt x="2156168" y="242661"/>
                  </a:lnTo>
                  <a:lnTo>
                    <a:pt x="2185354" y="232497"/>
                  </a:lnTo>
                  <a:lnTo>
                    <a:pt x="2214223" y="222333"/>
                  </a:lnTo>
                  <a:lnTo>
                    <a:pt x="2243409" y="211534"/>
                  </a:lnTo>
                  <a:lnTo>
                    <a:pt x="2272278" y="200735"/>
                  </a:lnTo>
                  <a:lnTo>
                    <a:pt x="2301147" y="189936"/>
                  </a:lnTo>
                  <a:lnTo>
                    <a:pt x="2329698" y="178820"/>
                  </a:lnTo>
                  <a:lnTo>
                    <a:pt x="2358250" y="167068"/>
                  </a:lnTo>
                  <a:lnTo>
                    <a:pt x="2386802" y="155633"/>
                  </a:lnTo>
                  <a:lnTo>
                    <a:pt x="2415353" y="143881"/>
                  </a:lnTo>
                  <a:lnTo>
                    <a:pt x="2443588" y="132130"/>
                  </a:lnTo>
                  <a:lnTo>
                    <a:pt x="2472139" y="119742"/>
                  </a:lnTo>
                  <a:lnTo>
                    <a:pt x="2500374" y="107355"/>
                  </a:lnTo>
                  <a:lnTo>
                    <a:pt x="2528608" y="94650"/>
                  </a:lnTo>
                  <a:lnTo>
                    <a:pt x="2556842" y="81628"/>
                  </a:lnTo>
                  <a:lnTo>
                    <a:pt x="2584759" y="68923"/>
                  </a:lnTo>
                  <a:lnTo>
                    <a:pt x="2612994" y="55583"/>
                  </a:lnTo>
                  <a:lnTo>
                    <a:pt x="2640911" y="41926"/>
                  </a:lnTo>
                  <a:lnTo>
                    <a:pt x="2668828" y="28268"/>
                  </a:lnTo>
                  <a:lnTo>
                    <a:pt x="2696428" y="14293"/>
                  </a:lnTo>
                  <a:lnTo>
                    <a:pt x="272434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MH_SubTitle_2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386188" y="1280068"/>
              <a:ext cx="2579419" cy="88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lvl="0"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Incubator service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图示 46"/>
          <p:cNvGraphicFramePr/>
          <p:nvPr>
            <p:extLst>
              <p:ext uri="{D42A27DB-BD31-4B8C-83A1-F6EECF244321}">
                <p14:modId xmlns:p14="http://schemas.microsoft.com/office/powerpoint/2010/main" val="1986077945"/>
              </p:ext>
            </p:extLst>
          </p:nvPr>
        </p:nvGraphicFramePr>
        <p:xfrm>
          <a:off x="214282" y="357172"/>
          <a:ext cx="8643998" cy="450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8" name="标题 1"/>
          <p:cNvSpPr txBox="1">
            <a:spLocks/>
          </p:cNvSpPr>
          <p:nvPr/>
        </p:nvSpPr>
        <p:spPr>
          <a:xfrm>
            <a:off x="330114" y="312176"/>
            <a:ext cx="8786874" cy="7500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CN" sz="3200" b="1" dirty="0" smtClean="0">
                <a:solidFill>
                  <a:srgbClr val="FFF21A"/>
                </a:solidFill>
                <a:latin typeface="+mj-ea"/>
                <a:ea typeface="+mj-ea"/>
                <a:cs typeface="+mj-cs"/>
              </a:rPr>
              <a:t>Whole-Chain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21A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357126" y="296845"/>
            <a:ext cx="8786874" cy="75009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21A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6 Degree of Service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21A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2839391" y="2193888"/>
            <a:ext cx="476250" cy="213122"/>
          </a:xfrm>
          <a:custGeom>
            <a:avLst/>
            <a:gdLst>
              <a:gd name="T0" fmla="*/ 0 w 400"/>
              <a:gd name="T1" fmla="*/ 179 h 179"/>
              <a:gd name="T2" fmla="*/ 309 w 400"/>
              <a:gd name="T3" fmla="*/ 0 h 179"/>
              <a:gd name="T4" fmla="*/ 400 w 400"/>
              <a:gd name="T5" fmla="*/ 0 h 179"/>
              <a:gd name="T6" fmla="*/ 400 w 400"/>
              <a:gd name="T7" fmla="*/ 179 h 179"/>
              <a:gd name="T8" fmla="*/ 0 w 400"/>
              <a:gd name="T9" fmla="*/ 17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179">
                <a:moveTo>
                  <a:pt x="0" y="179"/>
                </a:moveTo>
                <a:lnTo>
                  <a:pt x="309" y="0"/>
                </a:lnTo>
                <a:lnTo>
                  <a:pt x="400" y="0"/>
                </a:lnTo>
                <a:lnTo>
                  <a:pt x="400" y="179"/>
                </a:lnTo>
                <a:lnTo>
                  <a:pt x="0" y="1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2775097" y="2156978"/>
            <a:ext cx="1081088" cy="1250156"/>
          </a:xfrm>
          <a:custGeom>
            <a:avLst/>
            <a:gdLst>
              <a:gd name="T0" fmla="*/ 0 w 908"/>
              <a:gd name="T1" fmla="*/ 787 h 1050"/>
              <a:gd name="T2" fmla="*/ 0 w 908"/>
              <a:gd name="T3" fmla="*/ 262 h 1050"/>
              <a:gd name="T4" fmla="*/ 454 w 908"/>
              <a:gd name="T5" fmla="*/ 0 h 1050"/>
              <a:gd name="T6" fmla="*/ 908 w 908"/>
              <a:gd name="T7" fmla="*/ 262 h 1050"/>
              <a:gd name="T8" fmla="*/ 908 w 908"/>
              <a:gd name="T9" fmla="*/ 787 h 1050"/>
              <a:gd name="T10" fmla="*/ 454 w 908"/>
              <a:gd name="T11" fmla="*/ 1050 h 1050"/>
              <a:gd name="T12" fmla="*/ 0 w 908"/>
              <a:gd name="T13" fmla="*/ 787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8" h="1050">
                <a:moveTo>
                  <a:pt x="0" y="787"/>
                </a:moveTo>
                <a:lnTo>
                  <a:pt x="0" y="262"/>
                </a:lnTo>
                <a:lnTo>
                  <a:pt x="454" y="0"/>
                </a:lnTo>
                <a:lnTo>
                  <a:pt x="908" y="262"/>
                </a:lnTo>
                <a:lnTo>
                  <a:pt x="908" y="787"/>
                </a:lnTo>
                <a:lnTo>
                  <a:pt x="454" y="1050"/>
                </a:lnTo>
                <a:lnTo>
                  <a:pt x="0" y="78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3468041" y="3283309"/>
            <a:ext cx="477441" cy="213122"/>
          </a:xfrm>
          <a:custGeom>
            <a:avLst/>
            <a:gdLst>
              <a:gd name="T0" fmla="*/ 0 w 401"/>
              <a:gd name="T1" fmla="*/ 179 h 179"/>
              <a:gd name="T2" fmla="*/ 309 w 401"/>
              <a:gd name="T3" fmla="*/ 0 h 179"/>
              <a:gd name="T4" fmla="*/ 401 w 401"/>
              <a:gd name="T5" fmla="*/ 0 h 179"/>
              <a:gd name="T6" fmla="*/ 401 w 401"/>
              <a:gd name="T7" fmla="*/ 179 h 179"/>
              <a:gd name="T8" fmla="*/ 0 w 401"/>
              <a:gd name="T9" fmla="*/ 17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179">
                <a:moveTo>
                  <a:pt x="0" y="179"/>
                </a:moveTo>
                <a:lnTo>
                  <a:pt x="309" y="0"/>
                </a:lnTo>
                <a:lnTo>
                  <a:pt x="401" y="0"/>
                </a:lnTo>
                <a:lnTo>
                  <a:pt x="401" y="179"/>
                </a:lnTo>
                <a:lnTo>
                  <a:pt x="0" y="1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Freeform 11"/>
          <p:cNvSpPr>
            <a:spLocks/>
          </p:cNvSpPr>
          <p:nvPr/>
        </p:nvSpPr>
        <p:spPr bwMode="auto">
          <a:xfrm>
            <a:off x="3403747" y="3246400"/>
            <a:ext cx="1082279" cy="1250156"/>
          </a:xfrm>
          <a:custGeom>
            <a:avLst/>
            <a:gdLst>
              <a:gd name="T0" fmla="*/ 0 w 909"/>
              <a:gd name="T1" fmla="*/ 787 h 1050"/>
              <a:gd name="T2" fmla="*/ 0 w 909"/>
              <a:gd name="T3" fmla="*/ 262 h 1050"/>
              <a:gd name="T4" fmla="*/ 455 w 909"/>
              <a:gd name="T5" fmla="*/ 0 h 1050"/>
              <a:gd name="T6" fmla="*/ 909 w 909"/>
              <a:gd name="T7" fmla="*/ 262 h 1050"/>
              <a:gd name="T8" fmla="*/ 909 w 909"/>
              <a:gd name="T9" fmla="*/ 787 h 1050"/>
              <a:gd name="T10" fmla="*/ 455 w 909"/>
              <a:gd name="T11" fmla="*/ 1050 h 1050"/>
              <a:gd name="T12" fmla="*/ 0 w 909"/>
              <a:gd name="T13" fmla="*/ 787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9" h="1050">
                <a:moveTo>
                  <a:pt x="0" y="787"/>
                </a:moveTo>
                <a:lnTo>
                  <a:pt x="0" y="262"/>
                </a:lnTo>
                <a:lnTo>
                  <a:pt x="455" y="0"/>
                </a:lnTo>
                <a:lnTo>
                  <a:pt x="909" y="262"/>
                </a:lnTo>
                <a:lnTo>
                  <a:pt x="909" y="787"/>
                </a:lnTo>
                <a:lnTo>
                  <a:pt x="455" y="1050"/>
                </a:lnTo>
                <a:lnTo>
                  <a:pt x="0" y="7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" name="Freeform 12"/>
          <p:cNvSpPr>
            <a:spLocks/>
          </p:cNvSpPr>
          <p:nvPr/>
        </p:nvSpPr>
        <p:spPr bwMode="auto">
          <a:xfrm>
            <a:off x="4726532" y="3283309"/>
            <a:ext cx="476250" cy="213122"/>
          </a:xfrm>
          <a:custGeom>
            <a:avLst/>
            <a:gdLst>
              <a:gd name="T0" fmla="*/ 0 w 400"/>
              <a:gd name="T1" fmla="*/ 179 h 179"/>
              <a:gd name="T2" fmla="*/ 309 w 400"/>
              <a:gd name="T3" fmla="*/ 0 h 179"/>
              <a:gd name="T4" fmla="*/ 400 w 400"/>
              <a:gd name="T5" fmla="*/ 0 h 179"/>
              <a:gd name="T6" fmla="*/ 400 w 400"/>
              <a:gd name="T7" fmla="*/ 179 h 179"/>
              <a:gd name="T8" fmla="*/ 0 w 400"/>
              <a:gd name="T9" fmla="*/ 17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179">
                <a:moveTo>
                  <a:pt x="0" y="179"/>
                </a:moveTo>
                <a:lnTo>
                  <a:pt x="309" y="0"/>
                </a:lnTo>
                <a:lnTo>
                  <a:pt x="400" y="0"/>
                </a:lnTo>
                <a:lnTo>
                  <a:pt x="400" y="179"/>
                </a:lnTo>
                <a:lnTo>
                  <a:pt x="0" y="1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8" name="Freeform 13"/>
          <p:cNvSpPr>
            <a:spLocks/>
          </p:cNvSpPr>
          <p:nvPr/>
        </p:nvSpPr>
        <p:spPr bwMode="auto">
          <a:xfrm>
            <a:off x="4662238" y="3246400"/>
            <a:ext cx="1082279" cy="1250156"/>
          </a:xfrm>
          <a:custGeom>
            <a:avLst/>
            <a:gdLst>
              <a:gd name="T0" fmla="*/ 0 w 909"/>
              <a:gd name="T1" fmla="*/ 787 h 1050"/>
              <a:gd name="T2" fmla="*/ 0 w 909"/>
              <a:gd name="T3" fmla="*/ 262 h 1050"/>
              <a:gd name="T4" fmla="*/ 454 w 909"/>
              <a:gd name="T5" fmla="*/ 0 h 1050"/>
              <a:gd name="T6" fmla="*/ 909 w 909"/>
              <a:gd name="T7" fmla="*/ 262 h 1050"/>
              <a:gd name="T8" fmla="*/ 909 w 909"/>
              <a:gd name="T9" fmla="*/ 787 h 1050"/>
              <a:gd name="T10" fmla="*/ 454 w 909"/>
              <a:gd name="T11" fmla="*/ 1050 h 1050"/>
              <a:gd name="T12" fmla="*/ 0 w 909"/>
              <a:gd name="T13" fmla="*/ 787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9" h="1050">
                <a:moveTo>
                  <a:pt x="0" y="787"/>
                </a:moveTo>
                <a:lnTo>
                  <a:pt x="0" y="262"/>
                </a:lnTo>
                <a:lnTo>
                  <a:pt x="454" y="0"/>
                </a:lnTo>
                <a:lnTo>
                  <a:pt x="909" y="262"/>
                </a:lnTo>
                <a:lnTo>
                  <a:pt x="909" y="787"/>
                </a:lnTo>
                <a:lnTo>
                  <a:pt x="454" y="1050"/>
                </a:lnTo>
                <a:lnTo>
                  <a:pt x="0" y="78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3468041" y="1104466"/>
            <a:ext cx="477441" cy="211931"/>
          </a:xfrm>
          <a:custGeom>
            <a:avLst/>
            <a:gdLst>
              <a:gd name="T0" fmla="*/ 0 w 401"/>
              <a:gd name="T1" fmla="*/ 178 h 178"/>
              <a:gd name="T2" fmla="*/ 309 w 401"/>
              <a:gd name="T3" fmla="*/ 0 h 178"/>
              <a:gd name="T4" fmla="*/ 401 w 401"/>
              <a:gd name="T5" fmla="*/ 0 h 178"/>
              <a:gd name="T6" fmla="*/ 401 w 401"/>
              <a:gd name="T7" fmla="*/ 178 h 178"/>
              <a:gd name="T8" fmla="*/ 0 w 401"/>
              <a:gd name="T9" fmla="*/ 178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178">
                <a:moveTo>
                  <a:pt x="0" y="178"/>
                </a:moveTo>
                <a:lnTo>
                  <a:pt x="309" y="0"/>
                </a:lnTo>
                <a:lnTo>
                  <a:pt x="401" y="0"/>
                </a:lnTo>
                <a:lnTo>
                  <a:pt x="401" y="178"/>
                </a:lnTo>
                <a:lnTo>
                  <a:pt x="0" y="1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0" name="Freeform 15"/>
          <p:cNvSpPr>
            <a:spLocks/>
          </p:cNvSpPr>
          <p:nvPr/>
        </p:nvSpPr>
        <p:spPr bwMode="auto">
          <a:xfrm>
            <a:off x="3403747" y="1066366"/>
            <a:ext cx="1082279" cy="1250156"/>
          </a:xfrm>
          <a:custGeom>
            <a:avLst/>
            <a:gdLst>
              <a:gd name="T0" fmla="*/ 0 w 909"/>
              <a:gd name="T1" fmla="*/ 788 h 1050"/>
              <a:gd name="T2" fmla="*/ 0 w 909"/>
              <a:gd name="T3" fmla="*/ 263 h 1050"/>
              <a:gd name="T4" fmla="*/ 455 w 909"/>
              <a:gd name="T5" fmla="*/ 0 h 1050"/>
              <a:gd name="T6" fmla="*/ 909 w 909"/>
              <a:gd name="T7" fmla="*/ 263 h 1050"/>
              <a:gd name="T8" fmla="*/ 909 w 909"/>
              <a:gd name="T9" fmla="*/ 788 h 1050"/>
              <a:gd name="T10" fmla="*/ 455 w 909"/>
              <a:gd name="T11" fmla="*/ 1050 h 1050"/>
              <a:gd name="T12" fmla="*/ 0 w 909"/>
              <a:gd name="T13" fmla="*/ 788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9" h="1050">
                <a:moveTo>
                  <a:pt x="0" y="788"/>
                </a:moveTo>
                <a:lnTo>
                  <a:pt x="0" y="263"/>
                </a:lnTo>
                <a:lnTo>
                  <a:pt x="455" y="0"/>
                </a:lnTo>
                <a:lnTo>
                  <a:pt x="909" y="263"/>
                </a:lnTo>
                <a:lnTo>
                  <a:pt x="909" y="788"/>
                </a:lnTo>
                <a:lnTo>
                  <a:pt x="455" y="1050"/>
                </a:lnTo>
                <a:lnTo>
                  <a:pt x="0" y="78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1" name="Freeform 16"/>
          <p:cNvSpPr>
            <a:spLocks/>
          </p:cNvSpPr>
          <p:nvPr/>
        </p:nvSpPr>
        <p:spPr bwMode="auto">
          <a:xfrm>
            <a:off x="3468041" y="1104465"/>
            <a:ext cx="367904" cy="396479"/>
          </a:xfrm>
          <a:custGeom>
            <a:avLst/>
            <a:gdLst>
              <a:gd name="T0" fmla="*/ 0 w 309"/>
              <a:gd name="T1" fmla="*/ 333 h 333"/>
              <a:gd name="T2" fmla="*/ 309 w 309"/>
              <a:gd name="T3" fmla="*/ 333 h 333"/>
              <a:gd name="T4" fmla="*/ 309 w 309"/>
              <a:gd name="T5" fmla="*/ 0 h 333"/>
              <a:gd name="T6" fmla="*/ 0 w 309"/>
              <a:gd name="T7" fmla="*/ 178 h 333"/>
              <a:gd name="T8" fmla="*/ 0 w 309"/>
              <a:gd name="T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" h="333">
                <a:moveTo>
                  <a:pt x="0" y="333"/>
                </a:moveTo>
                <a:lnTo>
                  <a:pt x="309" y="333"/>
                </a:lnTo>
                <a:lnTo>
                  <a:pt x="309" y="0"/>
                </a:lnTo>
                <a:lnTo>
                  <a:pt x="0" y="178"/>
                </a:lnTo>
                <a:lnTo>
                  <a:pt x="0" y="33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2" name="Freeform 20"/>
          <p:cNvSpPr>
            <a:spLocks/>
          </p:cNvSpPr>
          <p:nvPr/>
        </p:nvSpPr>
        <p:spPr bwMode="auto">
          <a:xfrm>
            <a:off x="4726532" y="3283309"/>
            <a:ext cx="367904" cy="396479"/>
          </a:xfrm>
          <a:custGeom>
            <a:avLst/>
            <a:gdLst>
              <a:gd name="T0" fmla="*/ 0 w 309"/>
              <a:gd name="T1" fmla="*/ 333 h 333"/>
              <a:gd name="T2" fmla="*/ 309 w 309"/>
              <a:gd name="T3" fmla="*/ 333 h 333"/>
              <a:gd name="T4" fmla="*/ 309 w 309"/>
              <a:gd name="T5" fmla="*/ 0 h 333"/>
              <a:gd name="T6" fmla="*/ 0 w 309"/>
              <a:gd name="T7" fmla="*/ 179 h 333"/>
              <a:gd name="T8" fmla="*/ 0 w 309"/>
              <a:gd name="T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" h="333">
                <a:moveTo>
                  <a:pt x="0" y="333"/>
                </a:moveTo>
                <a:lnTo>
                  <a:pt x="309" y="333"/>
                </a:lnTo>
                <a:lnTo>
                  <a:pt x="309" y="0"/>
                </a:lnTo>
                <a:lnTo>
                  <a:pt x="0" y="179"/>
                </a:lnTo>
                <a:lnTo>
                  <a:pt x="0" y="333"/>
                </a:lnTo>
                <a:close/>
              </a:path>
            </a:pathLst>
          </a:custGeom>
          <a:solidFill>
            <a:srgbClr val="19547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>
            <a:off x="3468041" y="3283309"/>
            <a:ext cx="367904" cy="396479"/>
          </a:xfrm>
          <a:custGeom>
            <a:avLst/>
            <a:gdLst>
              <a:gd name="T0" fmla="*/ 0 w 309"/>
              <a:gd name="T1" fmla="*/ 333 h 333"/>
              <a:gd name="T2" fmla="*/ 309 w 309"/>
              <a:gd name="T3" fmla="*/ 333 h 333"/>
              <a:gd name="T4" fmla="*/ 309 w 309"/>
              <a:gd name="T5" fmla="*/ 0 h 333"/>
              <a:gd name="T6" fmla="*/ 0 w 309"/>
              <a:gd name="T7" fmla="*/ 179 h 333"/>
              <a:gd name="T8" fmla="*/ 0 w 309"/>
              <a:gd name="T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" h="333">
                <a:moveTo>
                  <a:pt x="0" y="333"/>
                </a:moveTo>
                <a:lnTo>
                  <a:pt x="309" y="333"/>
                </a:lnTo>
                <a:lnTo>
                  <a:pt x="309" y="0"/>
                </a:lnTo>
                <a:lnTo>
                  <a:pt x="0" y="179"/>
                </a:lnTo>
                <a:lnTo>
                  <a:pt x="0" y="33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4" name="Freeform 22"/>
          <p:cNvSpPr>
            <a:spLocks/>
          </p:cNvSpPr>
          <p:nvPr/>
        </p:nvSpPr>
        <p:spPr bwMode="auto">
          <a:xfrm>
            <a:off x="2839391" y="2193887"/>
            <a:ext cx="367904" cy="396479"/>
          </a:xfrm>
          <a:custGeom>
            <a:avLst/>
            <a:gdLst>
              <a:gd name="T0" fmla="*/ 0 w 309"/>
              <a:gd name="T1" fmla="*/ 333 h 333"/>
              <a:gd name="T2" fmla="*/ 309 w 309"/>
              <a:gd name="T3" fmla="*/ 333 h 333"/>
              <a:gd name="T4" fmla="*/ 309 w 309"/>
              <a:gd name="T5" fmla="*/ 0 h 333"/>
              <a:gd name="T6" fmla="*/ 0 w 309"/>
              <a:gd name="T7" fmla="*/ 179 h 333"/>
              <a:gd name="T8" fmla="*/ 0 w 309"/>
              <a:gd name="T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" h="333">
                <a:moveTo>
                  <a:pt x="0" y="333"/>
                </a:moveTo>
                <a:lnTo>
                  <a:pt x="309" y="333"/>
                </a:lnTo>
                <a:lnTo>
                  <a:pt x="309" y="0"/>
                </a:lnTo>
                <a:lnTo>
                  <a:pt x="0" y="179"/>
                </a:lnTo>
                <a:lnTo>
                  <a:pt x="0" y="33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728914" y="1104466"/>
            <a:ext cx="477441" cy="211931"/>
          </a:xfrm>
          <a:custGeom>
            <a:avLst/>
            <a:gdLst>
              <a:gd name="T0" fmla="*/ 0 w 401"/>
              <a:gd name="T1" fmla="*/ 178 h 178"/>
              <a:gd name="T2" fmla="*/ 309 w 401"/>
              <a:gd name="T3" fmla="*/ 0 h 178"/>
              <a:gd name="T4" fmla="*/ 401 w 401"/>
              <a:gd name="T5" fmla="*/ 0 h 178"/>
              <a:gd name="T6" fmla="*/ 401 w 401"/>
              <a:gd name="T7" fmla="*/ 178 h 178"/>
              <a:gd name="T8" fmla="*/ 0 w 401"/>
              <a:gd name="T9" fmla="*/ 178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178">
                <a:moveTo>
                  <a:pt x="0" y="178"/>
                </a:moveTo>
                <a:lnTo>
                  <a:pt x="309" y="0"/>
                </a:lnTo>
                <a:lnTo>
                  <a:pt x="401" y="0"/>
                </a:lnTo>
                <a:lnTo>
                  <a:pt x="401" y="178"/>
                </a:lnTo>
                <a:lnTo>
                  <a:pt x="0" y="1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662238" y="1066366"/>
            <a:ext cx="1082279" cy="1250156"/>
          </a:xfrm>
          <a:custGeom>
            <a:avLst/>
            <a:gdLst>
              <a:gd name="T0" fmla="*/ 0 w 909"/>
              <a:gd name="T1" fmla="*/ 788 h 1050"/>
              <a:gd name="T2" fmla="*/ 0 w 909"/>
              <a:gd name="T3" fmla="*/ 263 h 1050"/>
              <a:gd name="T4" fmla="*/ 454 w 909"/>
              <a:gd name="T5" fmla="*/ 0 h 1050"/>
              <a:gd name="T6" fmla="*/ 909 w 909"/>
              <a:gd name="T7" fmla="*/ 263 h 1050"/>
              <a:gd name="T8" fmla="*/ 909 w 909"/>
              <a:gd name="T9" fmla="*/ 788 h 1050"/>
              <a:gd name="T10" fmla="*/ 454 w 909"/>
              <a:gd name="T11" fmla="*/ 1050 h 1050"/>
              <a:gd name="T12" fmla="*/ 0 w 909"/>
              <a:gd name="T13" fmla="*/ 788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9" h="1050">
                <a:moveTo>
                  <a:pt x="0" y="788"/>
                </a:moveTo>
                <a:lnTo>
                  <a:pt x="0" y="263"/>
                </a:lnTo>
                <a:lnTo>
                  <a:pt x="454" y="0"/>
                </a:lnTo>
                <a:lnTo>
                  <a:pt x="909" y="263"/>
                </a:lnTo>
                <a:lnTo>
                  <a:pt x="909" y="788"/>
                </a:lnTo>
                <a:lnTo>
                  <a:pt x="454" y="1050"/>
                </a:lnTo>
                <a:lnTo>
                  <a:pt x="0" y="7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4726532" y="1104465"/>
            <a:ext cx="367904" cy="396479"/>
          </a:xfrm>
          <a:custGeom>
            <a:avLst/>
            <a:gdLst>
              <a:gd name="T0" fmla="*/ 0 w 309"/>
              <a:gd name="T1" fmla="*/ 333 h 333"/>
              <a:gd name="T2" fmla="*/ 309 w 309"/>
              <a:gd name="T3" fmla="*/ 333 h 333"/>
              <a:gd name="T4" fmla="*/ 309 w 309"/>
              <a:gd name="T5" fmla="*/ 0 h 333"/>
              <a:gd name="T6" fmla="*/ 0 w 309"/>
              <a:gd name="T7" fmla="*/ 178 h 333"/>
              <a:gd name="T8" fmla="*/ 0 w 309"/>
              <a:gd name="T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" h="333">
                <a:moveTo>
                  <a:pt x="0" y="333"/>
                </a:moveTo>
                <a:lnTo>
                  <a:pt x="309" y="333"/>
                </a:lnTo>
                <a:lnTo>
                  <a:pt x="309" y="0"/>
                </a:lnTo>
                <a:lnTo>
                  <a:pt x="0" y="178"/>
                </a:lnTo>
                <a:lnTo>
                  <a:pt x="0" y="3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8" name="文本框 65"/>
          <p:cNvSpPr txBox="1"/>
          <p:nvPr/>
        </p:nvSpPr>
        <p:spPr>
          <a:xfrm>
            <a:off x="3445524" y="1233164"/>
            <a:ext cx="425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01</a:t>
            </a:r>
            <a:endParaRPr lang="zh-CN" altLang="en-US" sz="1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66"/>
          <p:cNvSpPr txBox="1"/>
          <p:nvPr/>
        </p:nvSpPr>
        <p:spPr>
          <a:xfrm>
            <a:off x="4709968" y="1233164"/>
            <a:ext cx="425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02</a:t>
            </a:r>
            <a:endParaRPr lang="zh-CN" altLang="en-US" sz="1400" dirty="0">
              <a:solidFill>
                <a:prstClr val="white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67"/>
          <p:cNvSpPr txBox="1"/>
          <p:nvPr/>
        </p:nvSpPr>
        <p:spPr>
          <a:xfrm>
            <a:off x="4702824" y="3412008"/>
            <a:ext cx="425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04</a:t>
            </a:r>
            <a:endParaRPr lang="zh-CN" altLang="en-US" sz="1400" dirty="0">
              <a:solidFill>
                <a:prstClr val="white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68"/>
          <p:cNvSpPr txBox="1"/>
          <p:nvPr/>
        </p:nvSpPr>
        <p:spPr>
          <a:xfrm>
            <a:off x="3445524" y="3419151"/>
            <a:ext cx="425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05</a:t>
            </a:r>
            <a:endParaRPr lang="zh-CN" altLang="en-US" sz="1400" dirty="0">
              <a:solidFill>
                <a:prstClr val="white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69"/>
          <p:cNvSpPr txBox="1"/>
          <p:nvPr/>
        </p:nvSpPr>
        <p:spPr>
          <a:xfrm>
            <a:off x="2809731" y="2333301"/>
            <a:ext cx="425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06</a:t>
            </a:r>
            <a:endParaRPr lang="zh-CN" altLang="en-US" sz="1400" dirty="0">
              <a:solidFill>
                <a:prstClr val="white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5353993" y="2193888"/>
            <a:ext cx="478632" cy="213122"/>
          </a:xfrm>
          <a:custGeom>
            <a:avLst/>
            <a:gdLst>
              <a:gd name="T0" fmla="*/ 0 w 402"/>
              <a:gd name="T1" fmla="*/ 179 h 179"/>
              <a:gd name="T2" fmla="*/ 310 w 402"/>
              <a:gd name="T3" fmla="*/ 0 h 179"/>
              <a:gd name="T4" fmla="*/ 402 w 402"/>
              <a:gd name="T5" fmla="*/ 0 h 179"/>
              <a:gd name="T6" fmla="*/ 402 w 402"/>
              <a:gd name="T7" fmla="*/ 179 h 179"/>
              <a:gd name="T8" fmla="*/ 0 w 402"/>
              <a:gd name="T9" fmla="*/ 17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2" h="179">
                <a:moveTo>
                  <a:pt x="0" y="179"/>
                </a:moveTo>
                <a:lnTo>
                  <a:pt x="310" y="0"/>
                </a:lnTo>
                <a:lnTo>
                  <a:pt x="402" y="0"/>
                </a:lnTo>
                <a:lnTo>
                  <a:pt x="402" y="179"/>
                </a:lnTo>
                <a:lnTo>
                  <a:pt x="0" y="1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5292080" y="2156978"/>
            <a:ext cx="1081088" cy="1250156"/>
          </a:xfrm>
          <a:custGeom>
            <a:avLst/>
            <a:gdLst>
              <a:gd name="T0" fmla="*/ 0 w 908"/>
              <a:gd name="T1" fmla="*/ 787 h 1050"/>
              <a:gd name="T2" fmla="*/ 0 w 908"/>
              <a:gd name="T3" fmla="*/ 262 h 1050"/>
              <a:gd name="T4" fmla="*/ 454 w 908"/>
              <a:gd name="T5" fmla="*/ 0 h 1050"/>
              <a:gd name="T6" fmla="*/ 908 w 908"/>
              <a:gd name="T7" fmla="*/ 262 h 1050"/>
              <a:gd name="T8" fmla="*/ 908 w 908"/>
              <a:gd name="T9" fmla="*/ 787 h 1050"/>
              <a:gd name="T10" fmla="*/ 454 w 908"/>
              <a:gd name="T11" fmla="*/ 1050 h 1050"/>
              <a:gd name="T12" fmla="*/ 0 w 908"/>
              <a:gd name="T13" fmla="*/ 787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8" h="1050">
                <a:moveTo>
                  <a:pt x="0" y="787"/>
                </a:moveTo>
                <a:lnTo>
                  <a:pt x="0" y="262"/>
                </a:lnTo>
                <a:lnTo>
                  <a:pt x="454" y="0"/>
                </a:lnTo>
                <a:lnTo>
                  <a:pt x="908" y="262"/>
                </a:lnTo>
                <a:lnTo>
                  <a:pt x="908" y="787"/>
                </a:lnTo>
                <a:lnTo>
                  <a:pt x="454" y="1050"/>
                </a:lnTo>
                <a:lnTo>
                  <a:pt x="0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5353993" y="2193888"/>
            <a:ext cx="369094" cy="396478"/>
          </a:xfrm>
          <a:custGeom>
            <a:avLst/>
            <a:gdLst>
              <a:gd name="T0" fmla="*/ 0 w 310"/>
              <a:gd name="T1" fmla="*/ 333 h 333"/>
              <a:gd name="T2" fmla="*/ 310 w 310"/>
              <a:gd name="T3" fmla="*/ 333 h 333"/>
              <a:gd name="T4" fmla="*/ 310 w 310"/>
              <a:gd name="T5" fmla="*/ 0 h 333"/>
              <a:gd name="T6" fmla="*/ 0 w 310"/>
              <a:gd name="T7" fmla="*/ 179 h 333"/>
              <a:gd name="T8" fmla="*/ 0 w 310"/>
              <a:gd name="T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0" h="333">
                <a:moveTo>
                  <a:pt x="0" y="333"/>
                </a:moveTo>
                <a:lnTo>
                  <a:pt x="310" y="333"/>
                </a:lnTo>
                <a:lnTo>
                  <a:pt x="310" y="0"/>
                </a:lnTo>
                <a:lnTo>
                  <a:pt x="0" y="179"/>
                </a:lnTo>
                <a:lnTo>
                  <a:pt x="0" y="3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6" name="文本框 77"/>
          <p:cNvSpPr txBox="1"/>
          <p:nvPr/>
        </p:nvSpPr>
        <p:spPr>
          <a:xfrm>
            <a:off x="5319568" y="2316634"/>
            <a:ext cx="425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03</a:t>
            </a:r>
            <a:endParaRPr lang="zh-CN" altLang="en-US" sz="1400" dirty="0">
              <a:solidFill>
                <a:prstClr val="white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3519967" y="1552958"/>
            <a:ext cx="870751" cy="372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Altitude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86"/>
          <p:cNvSpPr txBox="1"/>
          <p:nvPr/>
        </p:nvSpPr>
        <p:spPr>
          <a:xfrm>
            <a:off x="4816522" y="1585329"/>
            <a:ext cx="827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Length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87"/>
          <p:cNvSpPr txBox="1"/>
          <p:nvPr/>
        </p:nvSpPr>
        <p:spPr>
          <a:xfrm>
            <a:off x="5392015" y="2622142"/>
            <a:ext cx="666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4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width</a:t>
            </a:r>
            <a:endParaRPr lang="zh-CN" altLang="en-US" sz="14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88"/>
          <p:cNvSpPr txBox="1"/>
          <p:nvPr/>
        </p:nvSpPr>
        <p:spPr>
          <a:xfrm>
            <a:off x="4769615" y="3716697"/>
            <a:ext cx="958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4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Precision</a:t>
            </a:r>
            <a:endParaRPr lang="zh-CN" altLang="en-US" sz="14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89"/>
          <p:cNvSpPr txBox="1"/>
          <p:nvPr/>
        </p:nvSpPr>
        <p:spPr>
          <a:xfrm>
            <a:off x="3509510" y="3728615"/>
            <a:ext cx="874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40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Warmth</a:t>
            </a:r>
            <a:endParaRPr lang="zh-CN" altLang="en-US" sz="14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90"/>
          <p:cNvSpPr txBox="1"/>
          <p:nvPr/>
        </p:nvSpPr>
        <p:spPr>
          <a:xfrm>
            <a:off x="2799727" y="2624537"/>
            <a:ext cx="101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4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Stickiness</a:t>
            </a:r>
            <a:endParaRPr lang="zh-CN" altLang="en-US" sz="14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546" y="2641078"/>
            <a:ext cx="1065890" cy="334731"/>
          </a:xfrm>
          <a:prstGeom prst="rect">
            <a:avLst/>
          </a:prstGeom>
        </p:spPr>
      </p:pic>
      <p:sp>
        <p:nvSpPr>
          <p:cNvPr id="35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929322" y="1285866"/>
            <a:ext cx="2500330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Whole chain support for startups</a:t>
            </a:r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00826" y="2428874"/>
            <a:ext cx="2214578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Multiple resources synthesis  </a:t>
            </a: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29322" y="3500444"/>
            <a:ext cx="2500330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Vertical combination within industry</a:t>
            </a:r>
          </a:p>
        </p:txBody>
      </p:sp>
      <p:sp>
        <p:nvSpPr>
          <p:cNvPr id="39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85786" y="3500444"/>
            <a:ext cx="2500330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Human oriented</a:t>
            </a:r>
          </a:p>
          <a:p>
            <a:pPr lvl="0" algn="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and humanistic care</a:t>
            </a:r>
          </a:p>
        </p:txBody>
      </p:sp>
      <p:sp>
        <p:nvSpPr>
          <p:cNvPr id="40" name="MH_SubTitle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4348" y="2357436"/>
            <a:ext cx="1928826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Organic growth with interaction </a:t>
            </a:r>
          </a:p>
        </p:txBody>
      </p:sp>
      <p:sp>
        <p:nvSpPr>
          <p:cNvPr id="41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42910" y="1285866"/>
            <a:ext cx="2500330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Incubate with correct value and mission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X1\Desktop\地图-启迪全球创新网络基地-142.png"/>
          <p:cNvPicPr>
            <a:picLocks noChangeAspect="1" noChangeArrowheads="1"/>
          </p:cNvPicPr>
          <p:nvPr/>
        </p:nvPicPr>
        <p:blipFill>
          <a:blip r:embed="rId2"/>
          <a:srcRect r="45946"/>
          <a:stretch>
            <a:fillRect/>
          </a:stretch>
        </p:blipFill>
        <p:spPr bwMode="auto">
          <a:xfrm>
            <a:off x="395536" y="771550"/>
            <a:ext cx="4000528" cy="4176571"/>
          </a:xfrm>
          <a:prstGeom prst="rect">
            <a:avLst/>
          </a:prstGeom>
          <a:noFill/>
        </p:spPr>
      </p:pic>
      <p:pic>
        <p:nvPicPr>
          <p:cNvPr id="1029" name="Picture 5" descr="C:\Users\X1\Desktop\righ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944550"/>
            <a:ext cx="3429024" cy="4127529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3929058" y="4000510"/>
            <a:ext cx="819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North</a:t>
            </a:r>
          </a:p>
          <a:p>
            <a:pPr lvl="0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America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93593" y="3286130"/>
            <a:ext cx="6067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Korea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14414" y="3143254"/>
            <a:ext cx="647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Russia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4348" y="3152007"/>
            <a:ext cx="4956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Italy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4071948"/>
            <a:ext cx="730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Europe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28860" y="4214824"/>
            <a:ext cx="5084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Asia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00232" y="4866501"/>
            <a:ext cx="603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Japan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14414" y="4429138"/>
            <a:ext cx="7916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Pakistan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85852" y="4786328"/>
            <a:ext cx="8813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HonKong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071802" y="3214692"/>
            <a:ext cx="11610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United States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71934" y="1071552"/>
            <a:ext cx="966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North East</a:t>
            </a:r>
          </a:p>
        </p:txBody>
      </p:sp>
      <p:sp>
        <p:nvSpPr>
          <p:cNvPr id="20" name="矩形 19"/>
          <p:cNvSpPr/>
          <p:nvPr/>
        </p:nvSpPr>
        <p:spPr>
          <a:xfrm>
            <a:off x="4071934" y="1357304"/>
            <a:ext cx="9100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Mid-West</a:t>
            </a:r>
          </a:p>
        </p:txBody>
      </p:sp>
      <p:sp>
        <p:nvSpPr>
          <p:cNvPr id="21" name="矩形 20"/>
          <p:cNvSpPr/>
          <p:nvPr/>
        </p:nvSpPr>
        <p:spPr>
          <a:xfrm>
            <a:off x="4078371" y="1723247"/>
            <a:ext cx="7793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JingJinJi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00496" y="2080437"/>
            <a:ext cx="9605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Mid-China</a:t>
            </a:r>
          </a:p>
        </p:txBody>
      </p:sp>
      <p:sp>
        <p:nvSpPr>
          <p:cNvPr id="24" name="矩形 23"/>
          <p:cNvSpPr/>
          <p:nvPr/>
        </p:nvSpPr>
        <p:spPr>
          <a:xfrm>
            <a:off x="4071934" y="2500312"/>
            <a:ext cx="6174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South</a:t>
            </a:r>
          </a:p>
        </p:txBody>
      </p:sp>
      <p:sp>
        <p:nvSpPr>
          <p:cNvPr id="25" name="文本框 2"/>
          <p:cNvSpPr txBox="1"/>
          <p:nvPr/>
        </p:nvSpPr>
        <p:spPr>
          <a:xfrm>
            <a:off x="214282" y="285734"/>
            <a:ext cx="6776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Global Incubators Network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37845083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 txBox="1">
            <a:spLocks/>
          </p:cNvSpPr>
          <p:nvPr/>
        </p:nvSpPr>
        <p:spPr>
          <a:xfrm>
            <a:off x="0" y="2082790"/>
            <a:ext cx="9144000" cy="92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800" b="1" dirty="0" smtClean="0">
                <a:solidFill>
                  <a:srgbClr val="FFF21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</a:rPr>
              <a:t>Growth Strategy</a:t>
            </a:r>
            <a:endParaRPr lang="zh-CN" altLang="en-US" sz="4800" b="1" dirty="0">
              <a:solidFill>
                <a:srgbClr val="FFF21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323528" y="318095"/>
            <a:ext cx="8291512" cy="5254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77989" y="1857370"/>
            <a:ext cx="6256336" cy="2425309"/>
            <a:chOff x="1477989" y="1857370"/>
            <a:chExt cx="6256336" cy="2425309"/>
          </a:xfrm>
        </p:grpSpPr>
        <p:sp>
          <p:nvSpPr>
            <p:cNvPr id="22" name="MH_SubTitle_4"/>
            <p:cNvSpPr/>
            <p:nvPr>
              <p:custDataLst>
                <p:tags r:id="rId3"/>
              </p:custDataLst>
            </p:nvPr>
          </p:nvSpPr>
          <p:spPr>
            <a:xfrm>
              <a:off x="1487514" y="3843338"/>
              <a:ext cx="2193925" cy="439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da-DK" altLang="zh-CN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Concentration</a:t>
              </a:r>
            </a:p>
          </p:txBody>
        </p:sp>
        <p:sp>
          <p:nvSpPr>
            <p:cNvPr id="23" name="MH_Other_1"/>
            <p:cNvSpPr/>
            <p:nvPr>
              <p:custDataLst>
                <p:tags r:id="rId4"/>
              </p:custDataLst>
            </p:nvPr>
          </p:nvSpPr>
          <p:spPr>
            <a:xfrm>
              <a:off x="1477989" y="3676650"/>
              <a:ext cx="3201987" cy="171450"/>
            </a:xfrm>
            <a:custGeom>
              <a:avLst/>
              <a:gdLst>
                <a:gd name="connsiteX0" fmla="*/ 0 w 3216275"/>
                <a:gd name="connsiteY0" fmla="*/ 212725 h 228600"/>
                <a:gd name="connsiteX1" fmla="*/ 1025525 w 3216275"/>
                <a:gd name="connsiteY1" fmla="*/ 0 h 228600"/>
                <a:gd name="connsiteX2" fmla="*/ 3216275 w 3216275"/>
                <a:gd name="connsiteY2" fmla="*/ 0 h 228600"/>
                <a:gd name="connsiteX3" fmla="*/ 2181225 w 3216275"/>
                <a:gd name="connsiteY3" fmla="*/ 228600 h 228600"/>
                <a:gd name="connsiteX4" fmla="*/ 0 w 3216275"/>
                <a:gd name="connsiteY4" fmla="*/ 212725 h 228600"/>
                <a:gd name="connsiteX0" fmla="*/ 0 w 3219450"/>
                <a:gd name="connsiteY0" fmla="*/ 225425 h 228600"/>
                <a:gd name="connsiteX1" fmla="*/ 1028700 w 3219450"/>
                <a:gd name="connsiteY1" fmla="*/ 0 h 228600"/>
                <a:gd name="connsiteX2" fmla="*/ 3219450 w 3219450"/>
                <a:gd name="connsiteY2" fmla="*/ 0 h 228600"/>
                <a:gd name="connsiteX3" fmla="*/ 2184400 w 3219450"/>
                <a:gd name="connsiteY3" fmla="*/ 228600 h 228600"/>
                <a:gd name="connsiteX4" fmla="*/ 0 w 3219450"/>
                <a:gd name="connsiteY4" fmla="*/ 22542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9450" h="228600">
                  <a:moveTo>
                    <a:pt x="0" y="225425"/>
                  </a:moveTo>
                  <a:lnTo>
                    <a:pt x="1028700" y="0"/>
                  </a:lnTo>
                  <a:lnTo>
                    <a:pt x="3219450" y="0"/>
                  </a:lnTo>
                  <a:lnTo>
                    <a:pt x="2184400" y="228600"/>
                  </a:lnTo>
                  <a:lnTo>
                    <a:pt x="0" y="22542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MH_SubTitle_3"/>
            <p:cNvSpPr/>
            <p:nvPr>
              <p:custDataLst>
                <p:tags r:id="rId5"/>
              </p:custDataLst>
            </p:nvPr>
          </p:nvSpPr>
          <p:spPr>
            <a:xfrm>
              <a:off x="2473326" y="3243267"/>
              <a:ext cx="2193925" cy="4405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da-DK" altLang="zh-CN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Competitiveness</a:t>
              </a:r>
            </a:p>
          </p:txBody>
        </p:sp>
        <p:sp>
          <p:nvSpPr>
            <p:cNvPr id="25" name="MH_Other_2"/>
            <p:cNvSpPr/>
            <p:nvPr>
              <p:custDataLst>
                <p:tags r:id="rId6"/>
              </p:custDataLst>
            </p:nvPr>
          </p:nvSpPr>
          <p:spPr>
            <a:xfrm>
              <a:off x="2484463" y="3076575"/>
              <a:ext cx="3219450" cy="171450"/>
            </a:xfrm>
            <a:custGeom>
              <a:avLst/>
              <a:gdLst>
                <a:gd name="connsiteX0" fmla="*/ 0 w 3216275"/>
                <a:gd name="connsiteY0" fmla="*/ 212725 h 228600"/>
                <a:gd name="connsiteX1" fmla="*/ 1025525 w 3216275"/>
                <a:gd name="connsiteY1" fmla="*/ 0 h 228600"/>
                <a:gd name="connsiteX2" fmla="*/ 3216275 w 3216275"/>
                <a:gd name="connsiteY2" fmla="*/ 0 h 228600"/>
                <a:gd name="connsiteX3" fmla="*/ 2181225 w 3216275"/>
                <a:gd name="connsiteY3" fmla="*/ 228600 h 228600"/>
                <a:gd name="connsiteX4" fmla="*/ 0 w 3216275"/>
                <a:gd name="connsiteY4" fmla="*/ 212725 h 228600"/>
                <a:gd name="connsiteX0" fmla="*/ 0 w 3219450"/>
                <a:gd name="connsiteY0" fmla="*/ 225425 h 228600"/>
                <a:gd name="connsiteX1" fmla="*/ 1028700 w 3219450"/>
                <a:gd name="connsiteY1" fmla="*/ 0 h 228600"/>
                <a:gd name="connsiteX2" fmla="*/ 3219450 w 3219450"/>
                <a:gd name="connsiteY2" fmla="*/ 0 h 228600"/>
                <a:gd name="connsiteX3" fmla="*/ 2184400 w 3219450"/>
                <a:gd name="connsiteY3" fmla="*/ 228600 h 228600"/>
                <a:gd name="connsiteX4" fmla="*/ 0 w 3219450"/>
                <a:gd name="connsiteY4" fmla="*/ 22542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9450" h="228600">
                  <a:moveTo>
                    <a:pt x="0" y="225425"/>
                  </a:moveTo>
                  <a:lnTo>
                    <a:pt x="1028700" y="0"/>
                  </a:lnTo>
                  <a:lnTo>
                    <a:pt x="3219450" y="0"/>
                  </a:lnTo>
                  <a:lnTo>
                    <a:pt x="2184400" y="228600"/>
                  </a:lnTo>
                  <a:lnTo>
                    <a:pt x="0" y="2254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MH_SubTitle_2"/>
            <p:cNvSpPr/>
            <p:nvPr>
              <p:custDataLst>
                <p:tags r:id="rId7"/>
              </p:custDataLst>
            </p:nvPr>
          </p:nvSpPr>
          <p:spPr>
            <a:xfrm>
              <a:off x="3509989" y="2637235"/>
              <a:ext cx="2193925" cy="4393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000" dirty="0" smtClean="0">
                  <a:solidFill>
                    <a:srgbClr val="FFFFFF"/>
                  </a:solidFill>
                  <a:latin typeface="+mj-ea"/>
                  <a:ea typeface="+mj-ea"/>
                </a:rPr>
                <a:t>Combination</a:t>
              </a:r>
              <a:endParaRPr lang="zh-CN" altLang="en-US" sz="2000" dirty="0" smtClean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MH_Other_3"/>
            <p:cNvSpPr/>
            <p:nvPr>
              <p:custDataLst>
                <p:tags r:id="rId8"/>
              </p:custDataLst>
            </p:nvPr>
          </p:nvSpPr>
          <p:spPr>
            <a:xfrm>
              <a:off x="3506813" y="2468166"/>
              <a:ext cx="3219450" cy="171450"/>
            </a:xfrm>
            <a:custGeom>
              <a:avLst/>
              <a:gdLst>
                <a:gd name="connsiteX0" fmla="*/ 0 w 3216275"/>
                <a:gd name="connsiteY0" fmla="*/ 212725 h 228600"/>
                <a:gd name="connsiteX1" fmla="*/ 1025525 w 3216275"/>
                <a:gd name="connsiteY1" fmla="*/ 0 h 228600"/>
                <a:gd name="connsiteX2" fmla="*/ 3216275 w 3216275"/>
                <a:gd name="connsiteY2" fmla="*/ 0 h 228600"/>
                <a:gd name="connsiteX3" fmla="*/ 2181225 w 3216275"/>
                <a:gd name="connsiteY3" fmla="*/ 228600 h 228600"/>
                <a:gd name="connsiteX4" fmla="*/ 0 w 3216275"/>
                <a:gd name="connsiteY4" fmla="*/ 212725 h 228600"/>
                <a:gd name="connsiteX0" fmla="*/ 0 w 3219450"/>
                <a:gd name="connsiteY0" fmla="*/ 225425 h 228600"/>
                <a:gd name="connsiteX1" fmla="*/ 1028700 w 3219450"/>
                <a:gd name="connsiteY1" fmla="*/ 0 h 228600"/>
                <a:gd name="connsiteX2" fmla="*/ 3219450 w 3219450"/>
                <a:gd name="connsiteY2" fmla="*/ 0 h 228600"/>
                <a:gd name="connsiteX3" fmla="*/ 2184400 w 3219450"/>
                <a:gd name="connsiteY3" fmla="*/ 228600 h 228600"/>
                <a:gd name="connsiteX4" fmla="*/ 0 w 3219450"/>
                <a:gd name="connsiteY4" fmla="*/ 22542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9450" h="228600">
                  <a:moveTo>
                    <a:pt x="0" y="225425"/>
                  </a:moveTo>
                  <a:lnTo>
                    <a:pt x="1028700" y="0"/>
                  </a:lnTo>
                  <a:lnTo>
                    <a:pt x="3219450" y="0"/>
                  </a:lnTo>
                  <a:lnTo>
                    <a:pt x="2184400" y="228600"/>
                  </a:lnTo>
                  <a:lnTo>
                    <a:pt x="0" y="22542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MH_SubTitle_1"/>
            <p:cNvSpPr/>
            <p:nvPr>
              <p:custDataLst>
                <p:tags r:id="rId9"/>
              </p:custDataLst>
            </p:nvPr>
          </p:nvSpPr>
          <p:spPr>
            <a:xfrm>
              <a:off x="4522814" y="2033588"/>
              <a:ext cx="2193925" cy="4405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da-DK" altLang="zh-CN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Capital</a:t>
              </a:r>
            </a:p>
          </p:txBody>
        </p:sp>
        <p:sp>
          <p:nvSpPr>
            <p:cNvPr id="29" name="MH_Other_4"/>
            <p:cNvSpPr/>
            <p:nvPr>
              <p:custDataLst>
                <p:tags r:id="rId10"/>
              </p:custDataLst>
            </p:nvPr>
          </p:nvSpPr>
          <p:spPr>
            <a:xfrm>
              <a:off x="4514875" y="1864519"/>
              <a:ext cx="3219450" cy="171450"/>
            </a:xfrm>
            <a:custGeom>
              <a:avLst/>
              <a:gdLst>
                <a:gd name="connsiteX0" fmla="*/ 0 w 3216275"/>
                <a:gd name="connsiteY0" fmla="*/ 212725 h 228600"/>
                <a:gd name="connsiteX1" fmla="*/ 1025525 w 3216275"/>
                <a:gd name="connsiteY1" fmla="*/ 0 h 228600"/>
                <a:gd name="connsiteX2" fmla="*/ 3216275 w 3216275"/>
                <a:gd name="connsiteY2" fmla="*/ 0 h 228600"/>
                <a:gd name="connsiteX3" fmla="*/ 2181225 w 3216275"/>
                <a:gd name="connsiteY3" fmla="*/ 228600 h 228600"/>
                <a:gd name="connsiteX4" fmla="*/ 0 w 3216275"/>
                <a:gd name="connsiteY4" fmla="*/ 212725 h 228600"/>
                <a:gd name="connsiteX0" fmla="*/ 0 w 3219450"/>
                <a:gd name="connsiteY0" fmla="*/ 225425 h 228600"/>
                <a:gd name="connsiteX1" fmla="*/ 1028700 w 3219450"/>
                <a:gd name="connsiteY1" fmla="*/ 0 h 228600"/>
                <a:gd name="connsiteX2" fmla="*/ 3219450 w 3219450"/>
                <a:gd name="connsiteY2" fmla="*/ 0 h 228600"/>
                <a:gd name="connsiteX3" fmla="*/ 2184400 w 3219450"/>
                <a:gd name="connsiteY3" fmla="*/ 228600 h 228600"/>
                <a:gd name="connsiteX4" fmla="*/ 0 w 3219450"/>
                <a:gd name="connsiteY4" fmla="*/ 22542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9450" h="228600">
                  <a:moveTo>
                    <a:pt x="0" y="225425"/>
                  </a:moveTo>
                  <a:lnTo>
                    <a:pt x="1028700" y="0"/>
                  </a:lnTo>
                  <a:lnTo>
                    <a:pt x="3219450" y="0"/>
                  </a:lnTo>
                  <a:lnTo>
                    <a:pt x="2184400" y="228600"/>
                  </a:lnTo>
                  <a:lnTo>
                    <a:pt x="0" y="22542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3681406" y="3490919"/>
              <a:ext cx="4033866" cy="776293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rot="16200000" flipH="1">
              <a:off x="6893733" y="2678907"/>
              <a:ext cx="1643076" cy="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SubTitle_4"/>
          <p:cNvSpPr/>
          <p:nvPr>
            <p:custDataLst>
              <p:tags r:id="rId1"/>
            </p:custDataLst>
          </p:nvPr>
        </p:nvSpPr>
        <p:spPr>
          <a:xfrm>
            <a:off x="652435" y="4310074"/>
            <a:ext cx="2193925" cy="439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  <a:latin typeface="+mj-ea"/>
                <a:ea typeface="+mj-ea"/>
              </a:rPr>
              <a:t>Concentration</a:t>
            </a:r>
            <a:endParaRPr lang="zh-CN" altLang="en-US" sz="20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" name="MH_Other_1"/>
          <p:cNvSpPr/>
          <p:nvPr>
            <p:custDataLst>
              <p:tags r:id="rId2"/>
            </p:custDataLst>
          </p:nvPr>
        </p:nvSpPr>
        <p:spPr>
          <a:xfrm>
            <a:off x="642910" y="4143386"/>
            <a:ext cx="3201987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4" name="MH_PageTitle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5928" y="4704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17" name="内容占位符 16"/>
          <p:cNvSpPr>
            <a:spLocks noGrp="1"/>
          </p:cNvSpPr>
          <p:nvPr>
            <p:ph idx="1"/>
          </p:nvPr>
        </p:nvSpPr>
        <p:spPr>
          <a:xfrm>
            <a:off x="419102" y="1357305"/>
            <a:ext cx="8292045" cy="257176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FFF21A"/>
                </a:solidFill>
                <a:latin typeface="+mj-ea"/>
              </a:rPr>
              <a:t>Step 1   </a:t>
            </a:r>
            <a:r>
              <a:rPr lang="en-US" altLang="zh-CN" sz="1800" dirty="0" smtClean="0">
                <a:solidFill>
                  <a:schemeClr val="bg1"/>
                </a:solidFill>
                <a:latin typeface="+mj-ea"/>
              </a:rPr>
              <a:t>Early Period</a:t>
            </a:r>
            <a:endParaRPr lang="zh-CN" altLang="en-US" dirty="0" smtClean="0">
              <a:latin typeface="+mj-ea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Product 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Single point break through, Product innovation, Choose the best, Discard useless, Quick upgrade. 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Retain customer, Establish reputation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PageTitle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3528" y="3180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pic>
        <p:nvPicPr>
          <p:cNvPr id="18434" name="Picture 2" descr="http://g.hiphotos.baidu.com/baike/c0%3Dbaike80%2C5%2C5%2C80%2C26/sign=6ee5ddd40bf3d7ca18fb37249376d56c/cdbf6c81800a19d84af91eef34fa828ba71e46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029904"/>
            <a:ext cx="4000496" cy="2113596"/>
          </a:xfrm>
          <a:prstGeom prst="rect">
            <a:avLst/>
          </a:prstGeom>
          <a:noFill/>
        </p:spPr>
      </p:pic>
      <p:pic>
        <p:nvPicPr>
          <p:cNvPr id="18438" name="Picture 6" descr="https://www.tsinova.com/img/web/logo.png"/>
          <p:cNvPicPr>
            <a:picLocks noChangeAspect="1" noChangeArrowheads="1"/>
          </p:cNvPicPr>
          <p:nvPr/>
        </p:nvPicPr>
        <p:blipFill>
          <a:blip r:embed="rId5">
            <a:lum bright="70000" contrast="-70000"/>
          </a:blip>
          <a:srcRect/>
          <a:stretch>
            <a:fillRect/>
          </a:stretch>
        </p:blipFill>
        <p:spPr bwMode="auto">
          <a:xfrm>
            <a:off x="3714744" y="1000114"/>
            <a:ext cx="1773449" cy="558568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760218" y="2571750"/>
            <a:ext cx="57052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  <a:latin typeface="+mj-ea"/>
                <a:ea typeface="+mj-ea"/>
              </a:rPr>
              <a:t>Smart Driven System, Lighter, Faster, Simpler </a:t>
            </a:r>
            <a:endParaRPr lang="zh-CN" altLang="en-US" sz="20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0218" y="3214692"/>
            <a:ext cx="64299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2"/>
                </a:solidFill>
                <a:latin typeface="+mj-ea"/>
                <a:ea typeface="+mj-ea"/>
              </a:rPr>
              <a:t>Update: Four products, Two generation of product </a:t>
            </a:r>
            <a:endParaRPr lang="zh-CN" altLang="en-US" sz="20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0218" y="1928808"/>
            <a:ext cx="68836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A Good Product: E-Bike for short trip and green traffic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0218" y="3814714"/>
            <a:ext cx="5736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+mj-ea"/>
                <a:ea typeface="+mj-ea"/>
              </a:rPr>
              <a:t>Innovation Technology: </a:t>
            </a:r>
            <a:r>
              <a:rPr lang="en-US" dirty="0" err="1" smtClean="0">
                <a:solidFill>
                  <a:schemeClr val="bg1"/>
                </a:solidFill>
                <a:latin typeface="+mj-ea"/>
                <a:ea typeface="+mj-ea"/>
              </a:rPr>
              <a:t>Veloup</a:t>
            </a:r>
            <a:r>
              <a:rPr lang="en-US" dirty="0" smtClean="0">
                <a:solidFill>
                  <a:schemeClr val="bg1"/>
                </a:solidFill>
                <a:latin typeface="+mj-ea"/>
                <a:ea typeface="+mj-ea"/>
              </a:rPr>
              <a:t>, VCU, Battery, Chip</a:t>
            </a:r>
            <a:endParaRPr 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6"/>
          <p:cNvSpPr txBox="1">
            <a:spLocks/>
          </p:cNvSpPr>
          <p:nvPr/>
        </p:nvSpPr>
        <p:spPr>
          <a:xfrm>
            <a:off x="428596" y="1428743"/>
            <a:ext cx="8282551" cy="2500329"/>
          </a:xfrm>
          <a:prstGeom prst="rect">
            <a:avLst/>
          </a:prstGeom>
        </p:spPr>
        <p:txBody>
          <a:bodyPr/>
          <a:lstStyle/>
          <a:p>
            <a:pPr marL="357188" lvl="0" indent="-357188" algn="just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SzPct val="100000"/>
            </a:pPr>
            <a:r>
              <a:rPr lang="en-US" altLang="zh-CN" sz="2000" dirty="0" smtClean="0">
                <a:solidFill>
                  <a:srgbClr val="FFF21A"/>
                </a:solidFill>
                <a:latin typeface="+mj-ea"/>
                <a:ea typeface="微软雅黑" panose="020B0503020204020204" pitchFamily="34" charset="-122"/>
              </a:rPr>
              <a:t>Step 2  </a:t>
            </a: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Growth Period</a:t>
            </a:r>
            <a:endParaRPr lang="zh-CN" altLang="en-US" sz="2000" dirty="0" smtClean="0">
              <a:solidFill>
                <a:srgbClr val="FFF21A"/>
              </a:solidFill>
              <a:latin typeface="+mj-ea"/>
              <a:ea typeface="微软雅黑" panose="020B0503020204020204" pitchFamily="34" charset="-122"/>
            </a:endParaRPr>
          </a:p>
          <a:p>
            <a:pPr marL="357188" marR="0" lvl="0" indent="-357188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Operation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Quick action,</a:t>
            </a:r>
            <a:r>
              <a:rPr kumimoji="0" lang="en-US" altLang="zh-CN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Occupy market, Build up competitiveness </a:t>
            </a: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357188" marR="0" lvl="0" indent="-357188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tabLst/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Find best model, Overpass competitors  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MH_PageTitle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3528" y="3180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4" name="MH_Other_1"/>
          <p:cNvSpPr/>
          <p:nvPr>
            <p:custDataLst>
              <p:tags r:id="rId2"/>
            </p:custDataLst>
          </p:nvPr>
        </p:nvSpPr>
        <p:spPr>
          <a:xfrm>
            <a:off x="571472" y="4394613"/>
            <a:ext cx="3201987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SubTitle_3"/>
          <p:cNvSpPr/>
          <p:nvPr>
            <p:custDataLst>
              <p:tags r:id="rId3"/>
            </p:custDataLst>
          </p:nvPr>
        </p:nvSpPr>
        <p:spPr>
          <a:xfrm>
            <a:off x="2716200" y="4380322"/>
            <a:ext cx="2193925" cy="4405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</a:rPr>
              <a:t>Competitiveness</a:t>
            </a:r>
            <a:endParaRPr lang="zh-CN" altLang="en-US" sz="2000" dirty="0">
              <a:solidFill>
                <a:srgbClr val="FFFFFF"/>
              </a:solidFill>
            </a:endParaRPr>
          </a:p>
        </p:txBody>
      </p:sp>
      <p:sp>
        <p:nvSpPr>
          <p:cNvPr id="6" name="MH_Other_2"/>
          <p:cNvSpPr/>
          <p:nvPr>
            <p:custDataLst>
              <p:tags r:id="rId4"/>
            </p:custDataLst>
          </p:nvPr>
        </p:nvSpPr>
        <p:spPr>
          <a:xfrm>
            <a:off x="2714612" y="4214824"/>
            <a:ext cx="3219450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SubTitle_4"/>
          <p:cNvSpPr/>
          <p:nvPr>
            <p:custDataLst>
              <p:tags r:id="rId5"/>
            </p:custDataLst>
          </p:nvPr>
        </p:nvSpPr>
        <p:spPr>
          <a:xfrm>
            <a:off x="520687" y="4572014"/>
            <a:ext cx="2193925" cy="439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</a:rPr>
              <a:t>Concentration</a:t>
            </a:r>
            <a:endParaRPr lang="zh-CN" alt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H_PageTitle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3528" y="3180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80755" y="1285884"/>
            <a:ext cx="1791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  <a:latin typeface="+mj-ea"/>
                <a:ea typeface="+mj-ea"/>
              </a:rPr>
              <a:t>Smart Locker</a:t>
            </a:r>
            <a:endParaRPr lang="zh-CN" altLang="en-US" sz="20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34265" y="3379531"/>
            <a:ext cx="23498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2"/>
                </a:solidFill>
                <a:latin typeface="+mj-ea"/>
                <a:ea typeface="+mj-ea"/>
              </a:rPr>
              <a:t>15 City expansion</a:t>
            </a:r>
            <a:endParaRPr lang="zh-CN" altLang="en-US" sz="20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8662" y="2000264"/>
            <a:ext cx="61228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Clear Market: Targeted to short term apartment 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8662" y="2714626"/>
            <a:ext cx="56314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Successful crowd funding in JD: 5,443,182 </a:t>
            </a:r>
            <a:r>
              <a:rPr lang="zh-CN" alt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￥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6386" name="Picture 2" descr="http://www.huohetech.com/Public/Images/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1214446"/>
            <a:ext cx="2132142" cy="461964"/>
          </a:xfrm>
          <a:prstGeom prst="rect">
            <a:avLst/>
          </a:prstGeom>
          <a:noFill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3643338"/>
            <a:ext cx="3346962" cy="114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9" name="Picture 5" descr="http://www.huohetech.com/Public/Images/syms-msimg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1571" y="1714512"/>
            <a:ext cx="1076577" cy="1643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6"/>
          <p:cNvSpPr txBox="1">
            <a:spLocks/>
          </p:cNvSpPr>
          <p:nvPr/>
        </p:nvSpPr>
        <p:spPr>
          <a:xfrm>
            <a:off x="419102" y="1214427"/>
            <a:ext cx="8510616" cy="3450443"/>
          </a:xfrm>
          <a:prstGeom prst="rect">
            <a:avLst/>
          </a:prstGeom>
        </p:spPr>
        <p:txBody>
          <a:bodyPr/>
          <a:lstStyle/>
          <a:p>
            <a:pPr marL="357188" indent="-357188" algn="just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SzPct val="100000"/>
            </a:pPr>
            <a:r>
              <a:rPr lang="en-US" altLang="zh-CN" sz="2000" dirty="0" smtClean="0">
                <a:solidFill>
                  <a:srgbClr val="FFF21A"/>
                </a:solidFill>
                <a:latin typeface="+mj-ea"/>
                <a:ea typeface="+mj-ea"/>
              </a:rPr>
              <a:t>Step 3 </a:t>
            </a:r>
            <a:r>
              <a:rPr lang="en-US" altLang="zh-CN" sz="2000" dirty="0" smtClean="0">
                <a:solidFill>
                  <a:schemeClr val="bg1"/>
                </a:solidFill>
                <a:latin typeface="+mj-ea"/>
                <a:ea typeface="+mj-ea"/>
              </a:rPr>
              <a:t>Expansion Period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tabLst/>
              <a:defRPr/>
            </a:pPr>
            <a:r>
              <a:rPr kumimoji="0" lang="en-US" altLang="zh-CN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Team management, Resource integration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tabLst/>
              <a:defRPr/>
            </a:pPr>
            <a:r>
              <a:rPr lang="en-US" altLang="zh-CN" sz="2000" baseline="0" dirty="0" smtClean="0">
                <a:solidFill>
                  <a:schemeClr val="bg1"/>
                </a:solidFill>
                <a:latin typeface="+mj-ea"/>
                <a:ea typeface="+mj-ea"/>
              </a:rPr>
              <a:t>Complete</a:t>
            </a:r>
            <a:r>
              <a:rPr lang="en-US" altLang="zh-CN" sz="2000" dirty="0" smtClean="0">
                <a:solidFill>
                  <a:schemeClr val="bg1"/>
                </a:solidFill>
                <a:latin typeface="+mj-ea"/>
                <a:ea typeface="+mj-ea"/>
              </a:rPr>
              <a:t> corporation mechanism, Make up for short, Combine inside and outside resources</a:t>
            </a:r>
          </a:p>
          <a:p>
            <a:pPr marL="357188" lvl="0" indent="-357188" algn="just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+mj-ea"/>
                <a:ea typeface="+mj-ea"/>
              </a:rPr>
              <a:t>Fast expansion 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" name="MH_PageTitle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3528" y="3180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4" name="MH_Other_1"/>
          <p:cNvSpPr/>
          <p:nvPr>
            <p:custDataLst>
              <p:tags r:id="rId2"/>
            </p:custDataLst>
          </p:nvPr>
        </p:nvSpPr>
        <p:spPr>
          <a:xfrm>
            <a:off x="142844" y="4394613"/>
            <a:ext cx="3201987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SubTitle_3"/>
          <p:cNvSpPr/>
          <p:nvPr>
            <p:custDataLst>
              <p:tags r:id="rId3"/>
            </p:custDataLst>
          </p:nvPr>
        </p:nvSpPr>
        <p:spPr>
          <a:xfrm>
            <a:off x="2282832" y="4560111"/>
            <a:ext cx="2193925" cy="4405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</a:rPr>
              <a:t>Competitiveness</a:t>
            </a:r>
            <a:endParaRPr lang="zh-CN" altLang="en-US" sz="2000" dirty="0">
              <a:solidFill>
                <a:srgbClr val="FFFFFF"/>
              </a:solidFill>
            </a:endParaRPr>
          </a:p>
        </p:txBody>
      </p:sp>
      <p:sp>
        <p:nvSpPr>
          <p:cNvPr id="6" name="MH_Other_2"/>
          <p:cNvSpPr/>
          <p:nvPr>
            <p:custDataLst>
              <p:tags r:id="rId4"/>
            </p:custDataLst>
          </p:nvPr>
        </p:nvSpPr>
        <p:spPr>
          <a:xfrm>
            <a:off x="2281244" y="4394613"/>
            <a:ext cx="3219450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Text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48178" y="4537489"/>
            <a:ext cx="2292350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da-DK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Competiness</a:t>
            </a:r>
          </a:p>
        </p:txBody>
      </p:sp>
      <p:sp>
        <p:nvSpPr>
          <p:cNvPr id="8" name="MH_SubTitle_4"/>
          <p:cNvSpPr/>
          <p:nvPr>
            <p:custDataLst>
              <p:tags r:id="rId6"/>
            </p:custDataLst>
          </p:nvPr>
        </p:nvSpPr>
        <p:spPr>
          <a:xfrm>
            <a:off x="142844" y="4572014"/>
            <a:ext cx="2193925" cy="439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</a:rPr>
              <a:t>Concentration</a:t>
            </a:r>
            <a:endParaRPr lang="zh-CN" altLang="en-US" sz="2000" dirty="0">
              <a:solidFill>
                <a:srgbClr val="FFFFFF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7"/>
            </p:custDataLst>
          </p:nvPr>
        </p:nvSpPr>
        <p:spPr>
          <a:xfrm>
            <a:off x="4463832" y="4455331"/>
            <a:ext cx="2193925" cy="4393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</a:rPr>
              <a:t>Combination</a:t>
            </a:r>
            <a:endParaRPr lang="zh-CN" altLang="en-US" sz="200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8"/>
            </p:custDataLst>
          </p:nvPr>
        </p:nvSpPr>
        <p:spPr>
          <a:xfrm>
            <a:off x="4397592" y="4286262"/>
            <a:ext cx="3219450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http://img3.imgtn.bdimg.com/it/u=802696967,1284200032&amp;fm=21&amp;gp=0.jpg"/>
          <p:cNvSpPr>
            <a:spLocks noChangeAspect="1" noChangeArrowheads="1"/>
          </p:cNvSpPr>
          <p:nvPr/>
        </p:nvSpPr>
        <p:spPr bwMode="auto">
          <a:xfrm>
            <a:off x="155575" y="214296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2532" name="AutoShape 4" descr="http://img3.imgtn.bdimg.com/it/u=802696967,1284200032&amp;fm=21&amp;gp=0.jpg"/>
          <p:cNvSpPr>
            <a:spLocks noChangeAspect="1" noChangeArrowheads="1"/>
          </p:cNvSpPr>
          <p:nvPr/>
        </p:nvSpPr>
        <p:spPr bwMode="auto">
          <a:xfrm>
            <a:off x="155575" y="214296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15" name="MH_PageTitle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3528" y="3180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1061432"/>
            <a:ext cx="1214446" cy="1224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矩形 13"/>
          <p:cNvSpPr/>
          <p:nvPr/>
        </p:nvSpPr>
        <p:spPr>
          <a:xfrm>
            <a:off x="571472" y="3144823"/>
            <a:ext cx="3847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  <a:latin typeface="+mj-ea"/>
                <a:ea typeface="+mj-ea"/>
              </a:rPr>
              <a:t>Integrated platforms               </a:t>
            </a:r>
          </a:p>
        </p:txBody>
      </p:sp>
      <p:sp>
        <p:nvSpPr>
          <p:cNvPr id="16" name="矩形 15"/>
          <p:cNvSpPr/>
          <p:nvPr/>
        </p:nvSpPr>
        <p:spPr>
          <a:xfrm>
            <a:off x="571472" y="2571750"/>
            <a:ext cx="3049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2"/>
                </a:solidFill>
                <a:latin typeface="+mj-ea"/>
                <a:ea typeface="+mj-ea"/>
              </a:rPr>
              <a:t>More than 500 projects</a:t>
            </a:r>
            <a:endParaRPr lang="zh-CN" altLang="en-US" sz="20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0772" y="4214824"/>
            <a:ext cx="69159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Completed inside system, integrated outside resources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1472" y="3714758"/>
            <a:ext cx="434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+mj-ea"/>
              </a:rPr>
              <a:t>FOF to combine with online program </a:t>
            </a:r>
            <a:endParaRPr lang="zh-CN" altLang="en-US" dirty="0">
              <a:solidFill>
                <a:schemeClr val="bg2"/>
              </a:solidFill>
              <a:latin typeface="+mj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6"/>
          <p:cNvSpPr txBox="1">
            <a:spLocks/>
          </p:cNvSpPr>
          <p:nvPr/>
        </p:nvSpPr>
        <p:spPr>
          <a:xfrm>
            <a:off x="419102" y="1171577"/>
            <a:ext cx="8292045" cy="3328999"/>
          </a:xfrm>
          <a:prstGeom prst="rect">
            <a:avLst/>
          </a:prstGeom>
        </p:spPr>
        <p:txBody>
          <a:bodyPr/>
          <a:lstStyle/>
          <a:p>
            <a:pPr marL="357188" indent="-357188" algn="just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SzPct val="100000"/>
            </a:pPr>
            <a:r>
              <a:rPr lang="en-US" altLang="zh-CN" sz="2000" dirty="0" smtClean="0">
                <a:solidFill>
                  <a:srgbClr val="FFF21A"/>
                </a:solidFill>
                <a:latin typeface="+mj-ea"/>
                <a:ea typeface="+mj-ea"/>
              </a:rPr>
              <a:t>Step 4 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Mature Period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Capital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tabLst/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+mj-ea"/>
                <a:ea typeface="+mj-ea"/>
              </a:rPr>
              <a:t>Make use of the capital power, with investment and acquisition,  I</a:t>
            </a:r>
            <a:r>
              <a:rPr kumimoji="0" lang="en-US" altLang="zh-CN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ntegrate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+mj-ea"/>
                <a:ea typeface="+mj-ea"/>
              </a:rPr>
              <a:t>industry business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☼"/>
              <a:tabLst/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+mj-ea"/>
                <a:ea typeface="+mj-ea"/>
              </a:rPr>
              <a:t>Leader of the market , Industry giant </a:t>
            </a:r>
          </a:p>
        </p:txBody>
      </p:sp>
      <p:sp>
        <p:nvSpPr>
          <p:cNvPr id="3" name="MH_PageTitle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3528" y="3180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4" name="MH_Other_1"/>
          <p:cNvSpPr/>
          <p:nvPr>
            <p:custDataLst>
              <p:tags r:id="rId2"/>
            </p:custDataLst>
          </p:nvPr>
        </p:nvSpPr>
        <p:spPr>
          <a:xfrm>
            <a:off x="142844" y="4394613"/>
            <a:ext cx="3201987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" name="MH_SubTitle_3"/>
          <p:cNvSpPr/>
          <p:nvPr>
            <p:custDataLst>
              <p:tags r:id="rId3"/>
            </p:custDataLst>
          </p:nvPr>
        </p:nvSpPr>
        <p:spPr>
          <a:xfrm>
            <a:off x="2338504" y="4560111"/>
            <a:ext cx="2193925" cy="4405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  <a:latin typeface="+mj-ea"/>
                <a:ea typeface="+mj-ea"/>
              </a:rPr>
              <a:t>Competitiveness</a:t>
            </a:r>
            <a:endParaRPr lang="zh-CN" altLang="en-US" sz="20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6" name="MH_Other_2"/>
          <p:cNvSpPr/>
          <p:nvPr>
            <p:custDataLst>
              <p:tags r:id="rId4"/>
            </p:custDataLst>
          </p:nvPr>
        </p:nvSpPr>
        <p:spPr>
          <a:xfrm>
            <a:off x="2336916" y="4394613"/>
            <a:ext cx="3219450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7" name="MH_Text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48178" y="4640785"/>
            <a:ext cx="2292350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da-DK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Competiness</a:t>
            </a:r>
          </a:p>
        </p:txBody>
      </p:sp>
      <p:sp>
        <p:nvSpPr>
          <p:cNvPr id="8" name="MH_SubTitle_4"/>
          <p:cNvSpPr/>
          <p:nvPr>
            <p:custDataLst>
              <p:tags r:id="rId6"/>
            </p:custDataLst>
          </p:nvPr>
        </p:nvSpPr>
        <p:spPr>
          <a:xfrm>
            <a:off x="142844" y="4572014"/>
            <a:ext cx="2193925" cy="439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  <a:latin typeface="+mj-ea"/>
                <a:ea typeface="+mj-ea"/>
              </a:rPr>
              <a:t>Concentration</a:t>
            </a:r>
            <a:endParaRPr lang="zh-CN" altLang="en-US" sz="20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9" name="MH_SubTitle_2"/>
          <p:cNvSpPr/>
          <p:nvPr>
            <p:custDataLst>
              <p:tags r:id="rId7"/>
            </p:custDataLst>
          </p:nvPr>
        </p:nvSpPr>
        <p:spPr>
          <a:xfrm>
            <a:off x="4524702" y="4558627"/>
            <a:ext cx="2193925" cy="4393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en-US" altLang="zh-CN" sz="2000" dirty="0" smtClean="0">
                <a:solidFill>
                  <a:srgbClr val="FFFFFF"/>
                </a:solidFill>
                <a:latin typeface="+mj-ea"/>
                <a:ea typeface="+mj-ea"/>
              </a:rPr>
              <a:t>Combination</a:t>
            </a:r>
            <a:endParaRPr lang="zh-CN" altLang="en-US" sz="2000" dirty="0" smtClean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0" name="MH_Other_3"/>
          <p:cNvSpPr/>
          <p:nvPr>
            <p:custDataLst>
              <p:tags r:id="rId8"/>
            </p:custDataLst>
          </p:nvPr>
        </p:nvSpPr>
        <p:spPr>
          <a:xfrm>
            <a:off x="4537292" y="4389558"/>
            <a:ext cx="3219450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1" name="MH_Text_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956427" y="4455331"/>
            <a:ext cx="2338388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da-DK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Conglomeration</a:t>
            </a:r>
          </a:p>
        </p:txBody>
      </p:sp>
      <p:sp>
        <p:nvSpPr>
          <p:cNvPr id="12" name="MH_SubTitle_1"/>
          <p:cNvSpPr/>
          <p:nvPr>
            <p:custDataLst>
              <p:tags r:id="rId10"/>
            </p:custDataLst>
          </p:nvPr>
        </p:nvSpPr>
        <p:spPr>
          <a:xfrm>
            <a:off x="6699921" y="4383893"/>
            <a:ext cx="2193925" cy="4405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FFFFFF"/>
                </a:solidFill>
                <a:latin typeface="+mj-ea"/>
                <a:ea typeface="+mj-ea"/>
              </a:rPr>
              <a:t>Capital</a:t>
            </a:r>
            <a:endParaRPr lang="zh-CN" altLang="en-US" sz="20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3" name="MH_Other_4"/>
          <p:cNvSpPr/>
          <p:nvPr>
            <p:custDataLst>
              <p:tags r:id="rId11"/>
            </p:custDataLst>
          </p:nvPr>
        </p:nvSpPr>
        <p:spPr>
          <a:xfrm>
            <a:off x="6723514" y="4214824"/>
            <a:ext cx="3219450" cy="171450"/>
          </a:xfrm>
          <a:custGeom>
            <a:avLst/>
            <a:gdLst>
              <a:gd name="connsiteX0" fmla="*/ 0 w 3216275"/>
              <a:gd name="connsiteY0" fmla="*/ 212725 h 228600"/>
              <a:gd name="connsiteX1" fmla="*/ 1025525 w 3216275"/>
              <a:gd name="connsiteY1" fmla="*/ 0 h 228600"/>
              <a:gd name="connsiteX2" fmla="*/ 3216275 w 3216275"/>
              <a:gd name="connsiteY2" fmla="*/ 0 h 228600"/>
              <a:gd name="connsiteX3" fmla="*/ 2181225 w 3216275"/>
              <a:gd name="connsiteY3" fmla="*/ 228600 h 228600"/>
              <a:gd name="connsiteX4" fmla="*/ 0 w 3216275"/>
              <a:gd name="connsiteY4" fmla="*/ 212725 h 228600"/>
              <a:gd name="connsiteX0" fmla="*/ 0 w 3219450"/>
              <a:gd name="connsiteY0" fmla="*/ 225425 h 228600"/>
              <a:gd name="connsiteX1" fmla="*/ 1028700 w 3219450"/>
              <a:gd name="connsiteY1" fmla="*/ 0 h 228600"/>
              <a:gd name="connsiteX2" fmla="*/ 3219450 w 3219450"/>
              <a:gd name="connsiteY2" fmla="*/ 0 h 228600"/>
              <a:gd name="connsiteX3" fmla="*/ 2184400 w 3219450"/>
              <a:gd name="connsiteY3" fmla="*/ 228600 h 228600"/>
              <a:gd name="connsiteX4" fmla="*/ 0 w 3219450"/>
              <a:gd name="connsiteY4" fmla="*/ 225425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9450" h="228600">
                <a:moveTo>
                  <a:pt x="0" y="225425"/>
                </a:moveTo>
                <a:lnTo>
                  <a:pt x="1028700" y="0"/>
                </a:lnTo>
                <a:lnTo>
                  <a:pt x="3219450" y="0"/>
                </a:lnTo>
                <a:lnTo>
                  <a:pt x="2184400" y="228600"/>
                </a:lnTo>
                <a:lnTo>
                  <a:pt x="0" y="22542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C:\Users\Administrator\Desktop\互联网+孵化网络发布会\上市公司K线图\中文在线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1357304"/>
            <a:ext cx="1879300" cy="787115"/>
          </a:xfrm>
          <a:prstGeom prst="rect">
            <a:avLst/>
          </a:prstGeom>
          <a:noFill/>
        </p:spPr>
      </p:pic>
      <p:sp>
        <p:nvSpPr>
          <p:cNvPr id="21" name="矩形 20"/>
          <p:cNvSpPr/>
          <p:nvPr/>
        </p:nvSpPr>
        <p:spPr>
          <a:xfrm>
            <a:off x="928662" y="3100334"/>
            <a:ext cx="31829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  <a:latin typeface="+mj-ea"/>
                <a:ea typeface="+mj-ea"/>
              </a:rPr>
              <a:t>11.5 Billion market value</a:t>
            </a:r>
            <a:endParaRPr lang="en-US" sz="2000" dirty="0" smtClean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28662" y="4100466"/>
            <a:ext cx="64136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2"/>
                </a:solidFill>
                <a:latin typeface="+mj-ea"/>
                <a:ea typeface="+mj-ea"/>
              </a:rPr>
              <a:t>Raised 6 rounds of funding, </a:t>
            </a:r>
            <a:r>
              <a:rPr lang="en-US" altLang="zh-CN" sz="2000" dirty="0" smtClean="0">
                <a:solidFill>
                  <a:schemeClr val="bg2"/>
                </a:solidFill>
                <a:latin typeface="+mj-ea"/>
              </a:rPr>
              <a:t>60 times rate of return</a:t>
            </a:r>
            <a:endParaRPr lang="zh-CN" altLang="en-US" sz="2000" dirty="0" smtClean="0">
              <a:solidFill>
                <a:schemeClr val="bg2"/>
              </a:solidFill>
              <a:latin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8662" y="2600268"/>
            <a:ext cx="46838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The largest digital publisher in China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MH_PageTitle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3528" y="3180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8662" y="3600400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ea"/>
              </a:rPr>
              <a:t>IPO in GEM, 30 raising limits in the stock market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PageTitle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3528" y="318095"/>
            <a:ext cx="8291512" cy="525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800" dirty="0" smtClean="0">
                <a:solidFill>
                  <a:srgbClr val="FFF21A"/>
                </a:solidFill>
                <a:latin typeface="+mj-ea"/>
                <a:ea typeface="+mj-ea"/>
              </a:rPr>
              <a:t>Four steps of Growth</a:t>
            </a:r>
            <a:endParaRPr lang="zh-CN" altLang="en-US" sz="2800" dirty="0" smtClean="0">
              <a:solidFill>
                <a:srgbClr val="FFF21A"/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182694" y="857238"/>
            <a:ext cx="6532578" cy="3618997"/>
            <a:chOff x="1142975" y="642923"/>
            <a:chExt cx="6961207" cy="3856454"/>
          </a:xfrm>
        </p:grpSpPr>
        <p:grpSp>
          <p:nvGrpSpPr>
            <p:cNvPr id="3" name="组合 2"/>
            <p:cNvGrpSpPr/>
            <p:nvPr/>
          </p:nvGrpSpPr>
          <p:grpSpPr>
            <a:xfrm>
              <a:off x="4143371" y="642923"/>
              <a:ext cx="3960811" cy="1141809"/>
              <a:chOff x="3354389" y="3437335"/>
              <a:chExt cx="3960811" cy="1141809"/>
            </a:xfrm>
          </p:grpSpPr>
          <p:sp>
            <p:nvSpPr>
              <p:cNvPr id="4" name="MH_Text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4400550" y="4007644"/>
                <a:ext cx="2914650" cy="5715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144000" bIns="72000" anchor="ctr">
                <a:normAutofit/>
              </a:bodyPr>
              <a:lstStyle/>
              <a:p>
                <a:pPr algn="r">
                  <a:lnSpc>
                    <a:spcPct val="130000"/>
                  </a:lnSpc>
                  <a:defRPr/>
                </a:pPr>
                <a:r>
                  <a:rPr lang="da-DK" altLang="zh-CN" dirty="0" smtClean="0">
                    <a:solidFill>
                      <a:schemeClr val="tx1"/>
                    </a:solidFill>
                    <a:latin typeface="+mj-ea"/>
                  </a:rPr>
                  <a:t>Capital</a:t>
                </a:r>
              </a:p>
            </p:txBody>
          </p:sp>
          <p:sp>
            <p:nvSpPr>
              <p:cNvPr id="5" name="MH_SubTitle_4"/>
              <p:cNvSpPr/>
              <p:nvPr>
                <p:custDataLst>
                  <p:tags r:id="rId15"/>
                </p:custDataLst>
              </p:nvPr>
            </p:nvSpPr>
            <p:spPr>
              <a:xfrm>
                <a:off x="3354389" y="4007644"/>
                <a:ext cx="1277937" cy="571500"/>
              </a:xfrm>
              <a:custGeom>
                <a:avLst/>
                <a:gdLst>
                  <a:gd name="connsiteX0" fmla="*/ 0 w 1571624"/>
                  <a:gd name="connsiteY0" fmla="*/ 0 h 971550"/>
                  <a:gd name="connsiteX1" fmla="*/ 1571624 w 1571624"/>
                  <a:gd name="connsiteY1" fmla="*/ 0 h 971550"/>
                  <a:gd name="connsiteX2" fmla="*/ 1571624 w 1571624"/>
                  <a:gd name="connsiteY2" fmla="*/ 971550 h 971550"/>
                  <a:gd name="connsiteX3" fmla="*/ 0 w 1571624"/>
                  <a:gd name="connsiteY3" fmla="*/ 971550 h 971550"/>
                  <a:gd name="connsiteX4" fmla="*/ 0 w 1571624"/>
                  <a:gd name="connsiteY4" fmla="*/ 0 h 971550"/>
                  <a:gd name="connsiteX0" fmla="*/ 0 w 1857374"/>
                  <a:gd name="connsiteY0" fmla="*/ 0 h 971550"/>
                  <a:gd name="connsiteX1" fmla="*/ 1857374 w 1857374"/>
                  <a:gd name="connsiteY1" fmla="*/ 0 h 971550"/>
                  <a:gd name="connsiteX2" fmla="*/ 1571624 w 1857374"/>
                  <a:gd name="connsiteY2" fmla="*/ 971550 h 971550"/>
                  <a:gd name="connsiteX3" fmla="*/ 0 w 1857374"/>
                  <a:gd name="connsiteY3" fmla="*/ 971550 h 971550"/>
                  <a:gd name="connsiteX4" fmla="*/ 0 w 1857374"/>
                  <a:gd name="connsiteY4" fmla="*/ 0 h 97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7374" h="971550">
                    <a:moveTo>
                      <a:pt x="0" y="0"/>
                    </a:moveTo>
                    <a:lnTo>
                      <a:pt x="1857374" y="0"/>
                    </a:lnTo>
                    <a:lnTo>
                      <a:pt x="1571624" y="971550"/>
                    </a:lnTo>
                    <a:lnTo>
                      <a:pt x="0" y="971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 smtClean="0">
                    <a:solidFill>
                      <a:srgbClr val="FFFFFF"/>
                    </a:solidFill>
                  </a:rPr>
                  <a:t>Step 4</a:t>
                </a: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" name="MH_Other_7"/>
              <p:cNvSpPr/>
              <p:nvPr>
                <p:custDataLst>
                  <p:tags r:id="rId16"/>
                </p:custDataLst>
              </p:nvPr>
            </p:nvSpPr>
            <p:spPr>
              <a:xfrm>
                <a:off x="4397376" y="3437335"/>
                <a:ext cx="677863" cy="869156"/>
              </a:xfrm>
              <a:custGeom>
                <a:avLst/>
                <a:gdLst>
                  <a:gd name="connsiteX0" fmla="*/ 304800 w 790575"/>
                  <a:gd name="connsiteY0" fmla="*/ 0 h 1476375"/>
                  <a:gd name="connsiteX1" fmla="*/ 790575 w 790575"/>
                  <a:gd name="connsiteY1" fmla="*/ 514350 h 1476375"/>
                  <a:gd name="connsiteX2" fmla="*/ 781050 w 790575"/>
                  <a:gd name="connsiteY2" fmla="*/ 1476375 h 1476375"/>
                  <a:gd name="connsiteX3" fmla="*/ 0 w 790575"/>
                  <a:gd name="connsiteY3" fmla="*/ 962025 h 1476375"/>
                  <a:gd name="connsiteX4" fmla="*/ 304800 w 790575"/>
                  <a:gd name="connsiteY4" fmla="*/ 0 h 14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0575" h="1476375">
                    <a:moveTo>
                      <a:pt x="304800" y="0"/>
                    </a:moveTo>
                    <a:lnTo>
                      <a:pt x="790575" y="514350"/>
                    </a:lnTo>
                    <a:lnTo>
                      <a:pt x="781050" y="1476375"/>
                    </a:lnTo>
                    <a:lnTo>
                      <a:pt x="0" y="962025"/>
                    </a:lnTo>
                    <a:lnTo>
                      <a:pt x="3048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5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" name="MH_Other_8"/>
              <p:cNvSpPr/>
              <p:nvPr>
                <p:custDataLst>
                  <p:tags r:id="rId17"/>
                </p:custDataLst>
              </p:nvPr>
            </p:nvSpPr>
            <p:spPr>
              <a:xfrm>
                <a:off x="4432301" y="4087416"/>
                <a:ext cx="638175" cy="491728"/>
              </a:xfrm>
              <a:custGeom>
                <a:avLst/>
                <a:gdLst>
                  <a:gd name="connsiteX0" fmla="*/ 238125 w 752475"/>
                  <a:gd name="connsiteY0" fmla="*/ 0 h 828675"/>
                  <a:gd name="connsiteX1" fmla="*/ 752475 w 752475"/>
                  <a:gd name="connsiteY1" fmla="*/ 361950 h 828675"/>
                  <a:gd name="connsiteX2" fmla="*/ 0 w 752475"/>
                  <a:gd name="connsiteY2" fmla="*/ 828675 h 828675"/>
                  <a:gd name="connsiteX3" fmla="*/ 238125 w 752475"/>
                  <a:gd name="connsiteY3" fmla="*/ 0 h 828675"/>
                  <a:gd name="connsiteX0" fmla="*/ 238125 w 781050"/>
                  <a:gd name="connsiteY0" fmla="*/ 0 h 828675"/>
                  <a:gd name="connsiteX1" fmla="*/ 781050 w 781050"/>
                  <a:gd name="connsiteY1" fmla="*/ 357188 h 828675"/>
                  <a:gd name="connsiteX2" fmla="*/ 0 w 781050"/>
                  <a:gd name="connsiteY2" fmla="*/ 828675 h 828675"/>
                  <a:gd name="connsiteX3" fmla="*/ 238125 w 781050"/>
                  <a:gd name="connsiteY3" fmla="*/ 0 h 828675"/>
                  <a:gd name="connsiteX0" fmla="*/ 238125 w 781050"/>
                  <a:gd name="connsiteY0" fmla="*/ 0 h 842963"/>
                  <a:gd name="connsiteX1" fmla="*/ 781050 w 781050"/>
                  <a:gd name="connsiteY1" fmla="*/ 357188 h 842963"/>
                  <a:gd name="connsiteX2" fmla="*/ 0 w 781050"/>
                  <a:gd name="connsiteY2" fmla="*/ 842963 h 842963"/>
                  <a:gd name="connsiteX3" fmla="*/ 238125 w 781050"/>
                  <a:gd name="connsiteY3" fmla="*/ 0 h 842963"/>
                  <a:gd name="connsiteX0" fmla="*/ 230981 w 773906"/>
                  <a:gd name="connsiteY0" fmla="*/ 0 h 842963"/>
                  <a:gd name="connsiteX1" fmla="*/ 773906 w 773906"/>
                  <a:gd name="connsiteY1" fmla="*/ 357188 h 842963"/>
                  <a:gd name="connsiteX2" fmla="*/ 0 w 773906"/>
                  <a:gd name="connsiteY2" fmla="*/ 842963 h 842963"/>
                  <a:gd name="connsiteX3" fmla="*/ 230981 w 773906"/>
                  <a:gd name="connsiteY3" fmla="*/ 0 h 842963"/>
                  <a:gd name="connsiteX0" fmla="*/ 235744 w 778669"/>
                  <a:gd name="connsiteY0" fmla="*/ 0 h 854869"/>
                  <a:gd name="connsiteX1" fmla="*/ 778669 w 778669"/>
                  <a:gd name="connsiteY1" fmla="*/ 357188 h 854869"/>
                  <a:gd name="connsiteX2" fmla="*/ 0 w 778669"/>
                  <a:gd name="connsiteY2" fmla="*/ 854869 h 854869"/>
                  <a:gd name="connsiteX3" fmla="*/ 235744 w 778669"/>
                  <a:gd name="connsiteY3" fmla="*/ 0 h 854869"/>
                  <a:gd name="connsiteX0" fmla="*/ 202407 w 745332"/>
                  <a:gd name="connsiteY0" fmla="*/ 0 h 857531"/>
                  <a:gd name="connsiteX1" fmla="*/ 745332 w 745332"/>
                  <a:gd name="connsiteY1" fmla="*/ 357188 h 857531"/>
                  <a:gd name="connsiteX2" fmla="*/ 0 w 745332"/>
                  <a:gd name="connsiteY2" fmla="*/ 857531 h 857531"/>
                  <a:gd name="connsiteX3" fmla="*/ 202407 w 745332"/>
                  <a:gd name="connsiteY3" fmla="*/ 0 h 857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5332" h="857531">
                    <a:moveTo>
                      <a:pt x="202407" y="0"/>
                    </a:moveTo>
                    <a:lnTo>
                      <a:pt x="745332" y="357188"/>
                    </a:lnTo>
                    <a:lnTo>
                      <a:pt x="0" y="857531"/>
                    </a:lnTo>
                    <a:lnTo>
                      <a:pt x="20240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50000"/>
                    </a:schemeClr>
                  </a:gs>
                  <a:gs pos="100000">
                    <a:schemeClr val="accent4"/>
                  </a:gs>
                </a:gsLst>
                <a:lin ang="10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143239" y="1547805"/>
              <a:ext cx="3962399" cy="1150144"/>
              <a:chOff x="2640014" y="2653904"/>
              <a:chExt cx="3962399" cy="1150144"/>
            </a:xfrm>
          </p:grpSpPr>
          <p:sp>
            <p:nvSpPr>
              <p:cNvPr id="9" name="MH_Text_3"/>
              <p:cNvSpPr/>
              <p:nvPr>
                <p:custDataLst>
                  <p:tags r:id="rId10"/>
                </p:custDataLst>
              </p:nvPr>
            </p:nvSpPr>
            <p:spPr>
              <a:xfrm>
                <a:off x="3687763" y="3232547"/>
                <a:ext cx="2914650" cy="5715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144000" bIns="72000" anchor="ctr">
                <a:normAutofit/>
              </a:bodyPr>
              <a:lstStyle/>
              <a:p>
                <a:pPr algn="r">
                  <a:defRPr/>
                </a:pPr>
                <a:r>
                  <a:rPr lang="en-US" altLang="zh-CN" dirty="0" smtClean="0">
                    <a:solidFill>
                      <a:schemeClr val="tx1"/>
                    </a:solidFill>
                    <a:latin typeface="+mj-ea"/>
                  </a:rPr>
                  <a:t>Combination</a:t>
                </a:r>
                <a:endParaRPr lang="da-DK" altLang="zh-CN" dirty="0" smtClean="0">
                  <a:solidFill>
                    <a:schemeClr val="tx1"/>
                  </a:solidFill>
                  <a:latin typeface="+mj-ea"/>
                </a:endParaRPr>
              </a:p>
            </p:txBody>
          </p:sp>
          <p:sp>
            <p:nvSpPr>
              <p:cNvPr id="10" name="MH_SubTitle_3"/>
              <p:cNvSpPr/>
              <p:nvPr>
                <p:custDataLst>
                  <p:tags r:id="rId11"/>
                </p:custDataLst>
              </p:nvPr>
            </p:nvSpPr>
            <p:spPr>
              <a:xfrm>
                <a:off x="2640014" y="3232547"/>
                <a:ext cx="1279525" cy="571500"/>
              </a:xfrm>
              <a:custGeom>
                <a:avLst/>
                <a:gdLst>
                  <a:gd name="connsiteX0" fmla="*/ 0 w 1571624"/>
                  <a:gd name="connsiteY0" fmla="*/ 0 h 971550"/>
                  <a:gd name="connsiteX1" fmla="*/ 1571624 w 1571624"/>
                  <a:gd name="connsiteY1" fmla="*/ 0 h 971550"/>
                  <a:gd name="connsiteX2" fmla="*/ 1571624 w 1571624"/>
                  <a:gd name="connsiteY2" fmla="*/ 971550 h 971550"/>
                  <a:gd name="connsiteX3" fmla="*/ 0 w 1571624"/>
                  <a:gd name="connsiteY3" fmla="*/ 971550 h 971550"/>
                  <a:gd name="connsiteX4" fmla="*/ 0 w 1571624"/>
                  <a:gd name="connsiteY4" fmla="*/ 0 h 971550"/>
                  <a:gd name="connsiteX0" fmla="*/ 0 w 1857374"/>
                  <a:gd name="connsiteY0" fmla="*/ 0 h 971550"/>
                  <a:gd name="connsiteX1" fmla="*/ 1857374 w 1857374"/>
                  <a:gd name="connsiteY1" fmla="*/ 0 h 971550"/>
                  <a:gd name="connsiteX2" fmla="*/ 1571624 w 1857374"/>
                  <a:gd name="connsiteY2" fmla="*/ 971550 h 971550"/>
                  <a:gd name="connsiteX3" fmla="*/ 0 w 1857374"/>
                  <a:gd name="connsiteY3" fmla="*/ 971550 h 971550"/>
                  <a:gd name="connsiteX4" fmla="*/ 0 w 1857374"/>
                  <a:gd name="connsiteY4" fmla="*/ 0 h 97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7374" h="971550">
                    <a:moveTo>
                      <a:pt x="0" y="0"/>
                    </a:moveTo>
                    <a:lnTo>
                      <a:pt x="1857374" y="0"/>
                    </a:lnTo>
                    <a:lnTo>
                      <a:pt x="1571624" y="971550"/>
                    </a:lnTo>
                    <a:lnTo>
                      <a:pt x="0" y="971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 smtClean="0">
                    <a:solidFill>
                      <a:srgbClr val="FFFFFF"/>
                    </a:solidFill>
                  </a:rPr>
                  <a:t>Step 3</a:t>
                </a: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MH_Other_5"/>
              <p:cNvSpPr/>
              <p:nvPr>
                <p:custDataLst>
                  <p:tags r:id="rId12"/>
                </p:custDataLst>
              </p:nvPr>
            </p:nvSpPr>
            <p:spPr>
              <a:xfrm>
                <a:off x="3671888" y="2653904"/>
                <a:ext cx="677862" cy="869156"/>
              </a:xfrm>
              <a:custGeom>
                <a:avLst/>
                <a:gdLst>
                  <a:gd name="connsiteX0" fmla="*/ 304800 w 790575"/>
                  <a:gd name="connsiteY0" fmla="*/ 0 h 1476375"/>
                  <a:gd name="connsiteX1" fmla="*/ 790575 w 790575"/>
                  <a:gd name="connsiteY1" fmla="*/ 514350 h 1476375"/>
                  <a:gd name="connsiteX2" fmla="*/ 781050 w 790575"/>
                  <a:gd name="connsiteY2" fmla="*/ 1476375 h 1476375"/>
                  <a:gd name="connsiteX3" fmla="*/ 0 w 790575"/>
                  <a:gd name="connsiteY3" fmla="*/ 962025 h 1476375"/>
                  <a:gd name="connsiteX4" fmla="*/ 304800 w 790575"/>
                  <a:gd name="connsiteY4" fmla="*/ 0 h 14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0575" h="1476375">
                    <a:moveTo>
                      <a:pt x="304800" y="0"/>
                    </a:moveTo>
                    <a:lnTo>
                      <a:pt x="790575" y="514350"/>
                    </a:lnTo>
                    <a:lnTo>
                      <a:pt x="781050" y="1476375"/>
                    </a:lnTo>
                    <a:lnTo>
                      <a:pt x="0" y="962025"/>
                    </a:lnTo>
                    <a:lnTo>
                      <a:pt x="3048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50000"/>
                    </a:schemeClr>
                  </a:gs>
                  <a:gs pos="100000">
                    <a:schemeClr val="accent3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2" name="MH_Other_6"/>
              <p:cNvSpPr/>
              <p:nvPr>
                <p:custDataLst>
                  <p:tags r:id="rId13"/>
                </p:custDataLst>
              </p:nvPr>
            </p:nvSpPr>
            <p:spPr>
              <a:xfrm>
                <a:off x="3706813" y="3312319"/>
                <a:ext cx="639762" cy="491729"/>
              </a:xfrm>
              <a:custGeom>
                <a:avLst/>
                <a:gdLst>
                  <a:gd name="connsiteX0" fmla="*/ 238125 w 752475"/>
                  <a:gd name="connsiteY0" fmla="*/ 0 h 828675"/>
                  <a:gd name="connsiteX1" fmla="*/ 752475 w 752475"/>
                  <a:gd name="connsiteY1" fmla="*/ 361950 h 828675"/>
                  <a:gd name="connsiteX2" fmla="*/ 0 w 752475"/>
                  <a:gd name="connsiteY2" fmla="*/ 828675 h 828675"/>
                  <a:gd name="connsiteX3" fmla="*/ 238125 w 752475"/>
                  <a:gd name="connsiteY3" fmla="*/ 0 h 828675"/>
                  <a:gd name="connsiteX0" fmla="*/ 238125 w 781050"/>
                  <a:gd name="connsiteY0" fmla="*/ 0 h 828675"/>
                  <a:gd name="connsiteX1" fmla="*/ 781050 w 781050"/>
                  <a:gd name="connsiteY1" fmla="*/ 357188 h 828675"/>
                  <a:gd name="connsiteX2" fmla="*/ 0 w 781050"/>
                  <a:gd name="connsiteY2" fmla="*/ 828675 h 828675"/>
                  <a:gd name="connsiteX3" fmla="*/ 238125 w 781050"/>
                  <a:gd name="connsiteY3" fmla="*/ 0 h 828675"/>
                  <a:gd name="connsiteX0" fmla="*/ 238125 w 781050"/>
                  <a:gd name="connsiteY0" fmla="*/ 0 h 842963"/>
                  <a:gd name="connsiteX1" fmla="*/ 781050 w 781050"/>
                  <a:gd name="connsiteY1" fmla="*/ 357188 h 842963"/>
                  <a:gd name="connsiteX2" fmla="*/ 0 w 781050"/>
                  <a:gd name="connsiteY2" fmla="*/ 842963 h 842963"/>
                  <a:gd name="connsiteX3" fmla="*/ 238125 w 781050"/>
                  <a:gd name="connsiteY3" fmla="*/ 0 h 842963"/>
                  <a:gd name="connsiteX0" fmla="*/ 230981 w 773906"/>
                  <a:gd name="connsiteY0" fmla="*/ 0 h 842963"/>
                  <a:gd name="connsiteX1" fmla="*/ 773906 w 773906"/>
                  <a:gd name="connsiteY1" fmla="*/ 357188 h 842963"/>
                  <a:gd name="connsiteX2" fmla="*/ 0 w 773906"/>
                  <a:gd name="connsiteY2" fmla="*/ 842963 h 842963"/>
                  <a:gd name="connsiteX3" fmla="*/ 230981 w 773906"/>
                  <a:gd name="connsiteY3" fmla="*/ 0 h 842963"/>
                  <a:gd name="connsiteX0" fmla="*/ 235744 w 778669"/>
                  <a:gd name="connsiteY0" fmla="*/ 0 h 854869"/>
                  <a:gd name="connsiteX1" fmla="*/ 778669 w 778669"/>
                  <a:gd name="connsiteY1" fmla="*/ 357188 h 854869"/>
                  <a:gd name="connsiteX2" fmla="*/ 0 w 778669"/>
                  <a:gd name="connsiteY2" fmla="*/ 854869 h 854869"/>
                  <a:gd name="connsiteX3" fmla="*/ 235744 w 778669"/>
                  <a:gd name="connsiteY3" fmla="*/ 0 h 854869"/>
                  <a:gd name="connsiteX0" fmla="*/ 202407 w 745332"/>
                  <a:gd name="connsiteY0" fmla="*/ 0 h 857531"/>
                  <a:gd name="connsiteX1" fmla="*/ 745332 w 745332"/>
                  <a:gd name="connsiteY1" fmla="*/ 357188 h 857531"/>
                  <a:gd name="connsiteX2" fmla="*/ 0 w 745332"/>
                  <a:gd name="connsiteY2" fmla="*/ 857531 h 857531"/>
                  <a:gd name="connsiteX3" fmla="*/ 202407 w 745332"/>
                  <a:gd name="connsiteY3" fmla="*/ 0 h 857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5332" h="857531">
                    <a:moveTo>
                      <a:pt x="202407" y="0"/>
                    </a:moveTo>
                    <a:lnTo>
                      <a:pt x="745332" y="357188"/>
                    </a:lnTo>
                    <a:lnTo>
                      <a:pt x="0" y="857531"/>
                    </a:lnTo>
                    <a:lnTo>
                      <a:pt x="20240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50000"/>
                    </a:schemeClr>
                  </a:gs>
                  <a:gs pos="100000">
                    <a:schemeClr val="accent3"/>
                  </a:gs>
                </a:gsLst>
                <a:lin ang="10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143107" y="2452686"/>
              <a:ext cx="3960813" cy="1141809"/>
              <a:chOff x="1927225" y="1887142"/>
              <a:chExt cx="3960813" cy="1141809"/>
            </a:xfrm>
          </p:grpSpPr>
          <p:sp>
            <p:nvSpPr>
              <p:cNvPr id="14" name="MH_Text_2"/>
              <p:cNvSpPr/>
              <p:nvPr>
                <p:custDataLst>
                  <p:tags r:id="rId6"/>
                </p:custDataLst>
              </p:nvPr>
            </p:nvSpPr>
            <p:spPr>
              <a:xfrm>
                <a:off x="2973388" y="2457450"/>
                <a:ext cx="2914650" cy="5715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144000" bIns="72000" anchor="ctr">
                <a:normAutofit/>
              </a:bodyPr>
              <a:lstStyle/>
              <a:p>
                <a:pPr algn="r">
                  <a:defRPr/>
                </a:pPr>
                <a:r>
                  <a:rPr lang="da-DK" altLang="zh-CN" dirty="0" smtClean="0">
                    <a:solidFill>
                      <a:schemeClr val="tx1"/>
                    </a:solidFill>
                    <a:latin typeface="+mj-ea"/>
                  </a:rPr>
                  <a:t>Competitiveness</a:t>
                </a:r>
              </a:p>
            </p:txBody>
          </p:sp>
          <p:sp>
            <p:nvSpPr>
              <p:cNvPr id="15" name="MH_SubTitle_2"/>
              <p:cNvSpPr/>
              <p:nvPr>
                <p:custDataLst>
                  <p:tags r:id="rId7"/>
                </p:custDataLst>
              </p:nvPr>
            </p:nvSpPr>
            <p:spPr>
              <a:xfrm>
                <a:off x="1927225" y="2457450"/>
                <a:ext cx="1277938" cy="571500"/>
              </a:xfrm>
              <a:custGeom>
                <a:avLst/>
                <a:gdLst>
                  <a:gd name="connsiteX0" fmla="*/ 0 w 1571624"/>
                  <a:gd name="connsiteY0" fmla="*/ 0 h 971550"/>
                  <a:gd name="connsiteX1" fmla="*/ 1571624 w 1571624"/>
                  <a:gd name="connsiteY1" fmla="*/ 0 h 971550"/>
                  <a:gd name="connsiteX2" fmla="*/ 1571624 w 1571624"/>
                  <a:gd name="connsiteY2" fmla="*/ 971550 h 971550"/>
                  <a:gd name="connsiteX3" fmla="*/ 0 w 1571624"/>
                  <a:gd name="connsiteY3" fmla="*/ 971550 h 971550"/>
                  <a:gd name="connsiteX4" fmla="*/ 0 w 1571624"/>
                  <a:gd name="connsiteY4" fmla="*/ 0 h 971550"/>
                  <a:gd name="connsiteX0" fmla="*/ 0 w 1857374"/>
                  <a:gd name="connsiteY0" fmla="*/ 0 h 971550"/>
                  <a:gd name="connsiteX1" fmla="*/ 1857374 w 1857374"/>
                  <a:gd name="connsiteY1" fmla="*/ 0 h 971550"/>
                  <a:gd name="connsiteX2" fmla="*/ 1571624 w 1857374"/>
                  <a:gd name="connsiteY2" fmla="*/ 971550 h 971550"/>
                  <a:gd name="connsiteX3" fmla="*/ 0 w 1857374"/>
                  <a:gd name="connsiteY3" fmla="*/ 971550 h 971550"/>
                  <a:gd name="connsiteX4" fmla="*/ 0 w 1857374"/>
                  <a:gd name="connsiteY4" fmla="*/ 0 h 97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7374" h="971550">
                    <a:moveTo>
                      <a:pt x="0" y="0"/>
                    </a:moveTo>
                    <a:lnTo>
                      <a:pt x="1857374" y="0"/>
                    </a:lnTo>
                    <a:lnTo>
                      <a:pt x="1571624" y="971550"/>
                    </a:lnTo>
                    <a:lnTo>
                      <a:pt x="0" y="971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 smtClean="0">
                    <a:solidFill>
                      <a:srgbClr val="FFFFFF"/>
                    </a:solidFill>
                  </a:rPr>
                  <a:t>Step 2</a:t>
                </a: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8"/>
                </p:custDataLst>
              </p:nvPr>
            </p:nvSpPr>
            <p:spPr>
              <a:xfrm>
                <a:off x="2944813" y="1887142"/>
                <a:ext cx="677862" cy="869156"/>
              </a:xfrm>
              <a:custGeom>
                <a:avLst/>
                <a:gdLst>
                  <a:gd name="connsiteX0" fmla="*/ 304800 w 790575"/>
                  <a:gd name="connsiteY0" fmla="*/ 0 h 1476375"/>
                  <a:gd name="connsiteX1" fmla="*/ 790575 w 790575"/>
                  <a:gd name="connsiteY1" fmla="*/ 514350 h 1476375"/>
                  <a:gd name="connsiteX2" fmla="*/ 781050 w 790575"/>
                  <a:gd name="connsiteY2" fmla="*/ 1476375 h 1476375"/>
                  <a:gd name="connsiteX3" fmla="*/ 0 w 790575"/>
                  <a:gd name="connsiteY3" fmla="*/ 962025 h 1476375"/>
                  <a:gd name="connsiteX4" fmla="*/ 304800 w 790575"/>
                  <a:gd name="connsiteY4" fmla="*/ 0 h 14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0575" h="1476375">
                    <a:moveTo>
                      <a:pt x="304800" y="0"/>
                    </a:moveTo>
                    <a:lnTo>
                      <a:pt x="790575" y="514350"/>
                    </a:lnTo>
                    <a:lnTo>
                      <a:pt x="781050" y="1476375"/>
                    </a:lnTo>
                    <a:lnTo>
                      <a:pt x="0" y="962025"/>
                    </a:lnTo>
                    <a:lnTo>
                      <a:pt x="3048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7" name="MH_Other_4"/>
              <p:cNvSpPr/>
              <p:nvPr>
                <p:custDataLst>
                  <p:tags r:id="rId9"/>
                </p:custDataLst>
              </p:nvPr>
            </p:nvSpPr>
            <p:spPr>
              <a:xfrm>
                <a:off x="2974975" y="2537223"/>
                <a:ext cx="642938" cy="491728"/>
              </a:xfrm>
              <a:custGeom>
                <a:avLst/>
                <a:gdLst>
                  <a:gd name="connsiteX0" fmla="*/ 238125 w 752475"/>
                  <a:gd name="connsiteY0" fmla="*/ 0 h 828675"/>
                  <a:gd name="connsiteX1" fmla="*/ 752475 w 752475"/>
                  <a:gd name="connsiteY1" fmla="*/ 361950 h 828675"/>
                  <a:gd name="connsiteX2" fmla="*/ 0 w 752475"/>
                  <a:gd name="connsiteY2" fmla="*/ 828675 h 828675"/>
                  <a:gd name="connsiteX3" fmla="*/ 238125 w 752475"/>
                  <a:gd name="connsiteY3" fmla="*/ 0 h 828675"/>
                  <a:gd name="connsiteX0" fmla="*/ 238125 w 781050"/>
                  <a:gd name="connsiteY0" fmla="*/ 0 h 828675"/>
                  <a:gd name="connsiteX1" fmla="*/ 781050 w 781050"/>
                  <a:gd name="connsiteY1" fmla="*/ 357188 h 828675"/>
                  <a:gd name="connsiteX2" fmla="*/ 0 w 781050"/>
                  <a:gd name="connsiteY2" fmla="*/ 828675 h 828675"/>
                  <a:gd name="connsiteX3" fmla="*/ 238125 w 781050"/>
                  <a:gd name="connsiteY3" fmla="*/ 0 h 828675"/>
                  <a:gd name="connsiteX0" fmla="*/ 238125 w 781050"/>
                  <a:gd name="connsiteY0" fmla="*/ 0 h 842963"/>
                  <a:gd name="connsiteX1" fmla="*/ 781050 w 781050"/>
                  <a:gd name="connsiteY1" fmla="*/ 357188 h 842963"/>
                  <a:gd name="connsiteX2" fmla="*/ 0 w 781050"/>
                  <a:gd name="connsiteY2" fmla="*/ 842963 h 842963"/>
                  <a:gd name="connsiteX3" fmla="*/ 238125 w 781050"/>
                  <a:gd name="connsiteY3" fmla="*/ 0 h 842963"/>
                  <a:gd name="connsiteX0" fmla="*/ 230981 w 773906"/>
                  <a:gd name="connsiteY0" fmla="*/ 0 h 842963"/>
                  <a:gd name="connsiteX1" fmla="*/ 773906 w 773906"/>
                  <a:gd name="connsiteY1" fmla="*/ 357188 h 842963"/>
                  <a:gd name="connsiteX2" fmla="*/ 0 w 773906"/>
                  <a:gd name="connsiteY2" fmla="*/ 842963 h 842963"/>
                  <a:gd name="connsiteX3" fmla="*/ 230981 w 773906"/>
                  <a:gd name="connsiteY3" fmla="*/ 0 h 842963"/>
                  <a:gd name="connsiteX0" fmla="*/ 235744 w 778669"/>
                  <a:gd name="connsiteY0" fmla="*/ 0 h 854869"/>
                  <a:gd name="connsiteX1" fmla="*/ 778669 w 778669"/>
                  <a:gd name="connsiteY1" fmla="*/ 357188 h 854869"/>
                  <a:gd name="connsiteX2" fmla="*/ 0 w 778669"/>
                  <a:gd name="connsiteY2" fmla="*/ 854869 h 854869"/>
                  <a:gd name="connsiteX3" fmla="*/ 235744 w 778669"/>
                  <a:gd name="connsiteY3" fmla="*/ 0 h 854869"/>
                  <a:gd name="connsiteX0" fmla="*/ 207169 w 750094"/>
                  <a:gd name="connsiteY0" fmla="*/ 0 h 841781"/>
                  <a:gd name="connsiteX1" fmla="*/ 750094 w 750094"/>
                  <a:gd name="connsiteY1" fmla="*/ 357188 h 841781"/>
                  <a:gd name="connsiteX2" fmla="*/ 0 w 750094"/>
                  <a:gd name="connsiteY2" fmla="*/ 841781 h 841781"/>
                  <a:gd name="connsiteX3" fmla="*/ 207169 w 750094"/>
                  <a:gd name="connsiteY3" fmla="*/ 0 h 841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094" h="841781">
                    <a:moveTo>
                      <a:pt x="207169" y="0"/>
                    </a:moveTo>
                    <a:lnTo>
                      <a:pt x="750094" y="357188"/>
                    </a:lnTo>
                    <a:lnTo>
                      <a:pt x="0" y="841781"/>
                    </a:lnTo>
                    <a:lnTo>
                      <a:pt x="20716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</a:schemeClr>
                  </a:gs>
                  <a:gs pos="100000">
                    <a:schemeClr val="accent2"/>
                  </a:gs>
                </a:gsLst>
                <a:lin ang="10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142975" y="3357567"/>
              <a:ext cx="3960811" cy="1141810"/>
              <a:chOff x="1214439" y="1112044"/>
              <a:chExt cx="3960811" cy="1141810"/>
            </a:xfrm>
          </p:grpSpPr>
          <p:sp>
            <p:nvSpPr>
              <p:cNvPr id="19" name="MH_Text_1"/>
              <p:cNvSpPr/>
              <p:nvPr>
                <p:custDataLst>
                  <p:tags r:id="rId2"/>
                </p:custDataLst>
              </p:nvPr>
            </p:nvSpPr>
            <p:spPr>
              <a:xfrm>
                <a:off x="2260600" y="1681163"/>
                <a:ext cx="2914650" cy="5715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144000" bIns="72000" anchor="ctr">
                <a:normAutofit/>
              </a:bodyPr>
              <a:lstStyle/>
              <a:p>
                <a:pPr algn="r">
                  <a:lnSpc>
                    <a:spcPct val="130000"/>
                  </a:lnSpc>
                  <a:defRPr/>
                </a:pPr>
                <a:r>
                  <a:rPr lang="da-DK" altLang="zh-CN" dirty="0" smtClean="0">
                    <a:solidFill>
                      <a:schemeClr val="tx1"/>
                    </a:solidFill>
                    <a:latin typeface="+mj-ea"/>
                  </a:rPr>
                  <a:t>Concentration </a:t>
                </a:r>
                <a:endParaRPr lang="zh-CN" altLang="en-US" dirty="0">
                  <a:solidFill>
                    <a:schemeClr val="tx1"/>
                  </a:solidFill>
                  <a:latin typeface="+mj-ea"/>
                </a:endParaRPr>
              </a:p>
            </p:txBody>
          </p:sp>
          <p:sp>
            <p:nvSpPr>
              <p:cNvPr id="20" name="MH_SubTitle_1"/>
              <p:cNvSpPr/>
              <p:nvPr>
                <p:custDataLst>
                  <p:tags r:id="rId3"/>
                </p:custDataLst>
              </p:nvPr>
            </p:nvSpPr>
            <p:spPr>
              <a:xfrm>
                <a:off x="1214439" y="1681163"/>
                <a:ext cx="1277937" cy="571500"/>
              </a:xfrm>
              <a:custGeom>
                <a:avLst/>
                <a:gdLst>
                  <a:gd name="connsiteX0" fmla="*/ 0 w 1571624"/>
                  <a:gd name="connsiteY0" fmla="*/ 0 h 971550"/>
                  <a:gd name="connsiteX1" fmla="*/ 1571624 w 1571624"/>
                  <a:gd name="connsiteY1" fmla="*/ 0 h 971550"/>
                  <a:gd name="connsiteX2" fmla="*/ 1571624 w 1571624"/>
                  <a:gd name="connsiteY2" fmla="*/ 971550 h 971550"/>
                  <a:gd name="connsiteX3" fmla="*/ 0 w 1571624"/>
                  <a:gd name="connsiteY3" fmla="*/ 971550 h 971550"/>
                  <a:gd name="connsiteX4" fmla="*/ 0 w 1571624"/>
                  <a:gd name="connsiteY4" fmla="*/ 0 h 971550"/>
                  <a:gd name="connsiteX0" fmla="*/ 0 w 1857374"/>
                  <a:gd name="connsiteY0" fmla="*/ 0 h 971550"/>
                  <a:gd name="connsiteX1" fmla="*/ 1857374 w 1857374"/>
                  <a:gd name="connsiteY1" fmla="*/ 0 h 971550"/>
                  <a:gd name="connsiteX2" fmla="*/ 1571624 w 1857374"/>
                  <a:gd name="connsiteY2" fmla="*/ 971550 h 971550"/>
                  <a:gd name="connsiteX3" fmla="*/ 0 w 1857374"/>
                  <a:gd name="connsiteY3" fmla="*/ 971550 h 971550"/>
                  <a:gd name="connsiteX4" fmla="*/ 0 w 1857374"/>
                  <a:gd name="connsiteY4" fmla="*/ 0 h 97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7374" h="971550">
                    <a:moveTo>
                      <a:pt x="0" y="0"/>
                    </a:moveTo>
                    <a:lnTo>
                      <a:pt x="1857374" y="0"/>
                    </a:lnTo>
                    <a:lnTo>
                      <a:pt x="1571624" y="971550"/>
                    </a:lnTo>
                    <a:lnTo>
                      <a:pt x="0" y="971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 smtClean="0">
                    <a:solidFill>
                      <a:srgbClr val="FFFFFF"/>
                    </a:solidFill>
                  </a:rPr>
                  <a:t>Step 1</a:t>
                </a: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MH_Other_1"/>
              <p:cNvSpPr/>
              <p:nvPr>
                <p:custDataLst>
                  <p:tags r:id="rId4"/>
                </p:custDataLst>
              </p:nvPr>
            </p:nvSpPr>
            <p:spPr>
              <a:xfrm>
                <a:off x="2243139" y="1112044"/>
                <a:ext cx="676275" cy="869156"/>
              </a:xfrm>
              <a:custGeom>
                <a:avLst/>
                <a:gdLst>
                  <a:gd name="connsiteX0" fmla="*/ 304800 w 790575"/>
                  <a:gd name="connsiteY0" fmla="*/ 0 h 1476375"/>
                  <a:gd name="connsiteX1" fmla="*/ 790575 w 790575"/>
                  <a:gd name="connsiteY1" fmla="*/ 514350 h 1476375"/>
                  <a:gd name="connsiteX2" fmla="*/ 781050 w 790575"/>
                  <a:gd name="connsiteY2" fmla="*/ 1476375 h 1476375"/>
                  <a:gd name="connsiteX3" fmla="*/ 0 w 790575"/>
                  <a:gd name="connsiteY3" fmla="*/ 962025 h 1476375"/>
                  <a:gd name="connsiteX4" fmla="*/ 304800 w 790575"/>
                  <a:gd name="connsiteY4" fmla="*/ 0 h 14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0575" h="1476375">
                    <a:moveTo>
                      <a:pt x="304800" y="0"/>
                    </a:moveTo>
                    <a:lnTo>
                      <a:pt x="790575" y="514350"/>
                    </a:lnTo>
                    <a:lnTo>
                      <a:pt x="781050" y="1476375"/>
                    </a:lnTo>
                    <a:lnTo>
                      <a:pt x="0" y="962025"/>
                    </a:lnTo>
                    <a:lnTo>
                      <a:pt x="3048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2" name="MH_Other_2"/>
              <p:cNvSpPr/>
              <p:nvPr>
                <p:custDataLst>
                  <p:tags r:id="rId5"/>
                </p:custDataLst>
              </p:nvPr>
            </p:nvSpPr>
            <p:spPr>
              <a:xfrm>
                <a:off x="2276476" y="1760935"/>
                <a:ext cx="639763" cy="492919"/>
              </a:xfrm>
              <a:custGeom>
                <a:avLst/>
                <a:gdLst>
                  <a:gd name="connsiteX0" fmla="*/ 238125 w 752475"/>
                  <a:gd name="connsiteY0" fmla="*/ 0 h 828675"/>
                  <a:gd name="connsiteX1" fmla="*/ 752475 w 752475"/>
                  <a:gd name="connsiteY1" fmla="*/ 361950 h 828675"/>
                  <a:gd name="connsiteX2" fmla="*/ 0 w 752475"/>
                  <a:gd name="connsiteY2" fmla="*/ 828675 h 828675"/>
                  <a:gd name="connsiteX3" fmla="*/ 238125 w 752475"/>
                  <a:gd name="connsiteY3" fmla="*/ 0 h 828675"/>
                  <a:gd name="connsiteX0" fmla="*/ 238125 w 781050"/>
                  <a:gd name="connsiteY0" fmla="*/ 0 h 828675"/>
                  <a:gd name="connsiteX1" fmla="*/ 781050 w 781050"/>
                  <a:gd name="connsiteY1" fmla="*/ 357188 h 828675"/>
                  <a:gd name="connsiteX2" fmla="*/ 0 w 781050"/>
                  <a:gd name="connsiteY2" fmla="*/ 828675 h 828675"/>
                  <a:gd name="connsiteX3" fmla="*/ 238125 w 781050"/>
                  <a:gd name="connsiteY3" fmla="*/ 0 h 828675"/>
                  <a:gd name="connsiteX0" fmla="*/ 238125 w 781050"/>
                  <a:gd name="connsiteY0" fmla="*/ 0 h 842963"/>
                  <a:gd name="connsiteX1" fmla="*/ 781050 w 781050"/>
                  <a:gd name="connsiteY1" fmla="*/ 357188 h 842963"/>
                  <a:gd name="connsiteX2" fmla="*/ 0 w 781050"/>
                  <a:gd name="connsiteY2" fmla="*/ 842963 h 842963"/>
                  <a:gd name="connsiteX3" fmla="*/ 238125 w 781050"/>
                  <a:gd name="connsiteY3" fmla="*/ 0 h 842963"/>
                  <a:gd name="connsiteX0" fmla="*/ 230981 w 773906"/>
                  <a:gd name="connsiteY0" fmla="*/ 0 h 842963"/>
                  <a:gd name="connsiteX1" fmla="*/ 773906 w 773906"/>
                  <a:gd name="connsiteY1" fmla="*/ 357188 h 842963"/>
                  <a:gd name="connsiteX2" fmla="*/ 0 w 773906"/>
                  <a:gd name="connsiteY2" fmla="*/ 842963 h 842963"/>
                  <a:gd name="connsiteX3" fmla="*/ 230981 w 773906"/>
                  <a:gd name="connsiteY3" fmla="*/ 0 h 842963"/>
                  <a:gd name="connsiteX0" fmla="*/ 235744 w 778669"/>
                  <a:gd name="connsiteY0" fmla="*/ 0 h 854869"/>
                  <a:gd name="connsiteX1" fmla="*/ 778669 w 778669"/>
                  <a:gd name="connsiteY1" fmla="*/ 357188 h 854869"/>
                  <a:gd name="connsiteX2" fmla="*/ 0 w 778669"/>
                  <a:gd name="connsiteY2" fmla="*/ 854869 h 854869"/>
                  <a:gd name="connsiteX3" fmla="*/ 235744 w 778669"/>
                  <a:gd name="connsiteY3" fmla="*/ 0 h 854869"/>
                  <a:gd name="connsiteX0" fmla="*/ 202406 w 745331"/>
                  <a:gd name="connsiteY0" fmla="*/ 0 h 841782"/>
                  <a:gd name="connsiteX1" fmla="*/ 745331 w 745331"/>
                  <a:gd name="connsiteY1" fmla="*/ 357188 h 841782"/>
                  <a:gd name="connsiteX2" fmla="*/ 0 w 745331"/>
                  <a:gd name="connsiteY2" fmla="*/ 841782 h 841782"/>
                  <a:gd name="connsiteX3" fmla="*/ 202406 w 745331"/>
                  <a:gd name="connsiteY3" fmla="*/ 0 h 841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5331" h="841782">
                    <a:moveTo>
                      <a:pt x="202406" y="0"/>
                    </a:moveTo>
                    <a:lnTo>
                      <a:pt x="745331" y="357188"/>
                    </a:lnTo>
                    <a:lnTo>
                      <a:pt x="0" y="841782"/>
                    </a:lnTo>
                    <a:lnTo>
                      <a:pt x="202406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/>
                  </a:gs>
                </a:gsLst>
                <a:lin ang="10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357126" y="339502"/>
            <a:ext cx="8786874" cy="75009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21A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TusStar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21A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 &amp;</a:t>
            </a:r>
            <a:r>
              <a:rPr kumimoji="0" lang="en-US" altLang="zh-CN" sz="3200" b="1" i="0" u="none" strike="noStrike" kern="1200" cap="none" spc="0" normalizeH="0" noProof="0" dirty="0" smtClean="0">
                <a:ln>
                  <a:noFill/>
                </a:ln>
                <a:solidFill>
                  <a:srgbClr val="FFF21A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 Korean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21A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0166" y="3558611"/>
            <a:ext cx="12186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+mj-ea"/>
              </a:rPr>
              <a:t>Fund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43636" y="3559740"/>
            <a:ext cx="21850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+mj-ea"/>
              </a:rPr>
              <a:t>Incubator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十字形 11"/>
          <p:cNvSpPr/>
          <p:nvPr/>
        </p:nvSpPr>
        <p:spPr>
          <a:xfrm>
            <a:off x="4429124" y="2214560"/>
            <a:ext cx="642942" cy="571504"/>
          </a:xfrm>
          <a:prstGeom prst="plus">
            <a:avLst>
              <a:gd name="adj" fmla="val 3954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643042" y="1714494"/>
            <a:ext cx="1071570" cy="1476372"/>
          </a:xfrm>
          <a:custGeom>
            <a:avLst/>
            <a:gdLst>
              <a:gd name="T0" fmla="*/ 2039641 w 709759"/>
              <a:gd name="T1" fmla="*/ 0 h 1280034"/>
              <a:gd name="T2" fmla="*/ 3161441 w 709759"/>
              <a:gd name="T3" fmla="*/ 0 h 1280034"/>
              <a:gd name="T4" fmla="*/ 3161441 w 709759"/>
              <a:gd name="T5" fmla="*/ 1015783 h 1280034"/>
              <a:gd name="T6" fmla="*/ 4895143 w 709759"/>
              <a:gd name="T7" fmla="*/ 1320524 h 1280034"/>
              <a:gd name="T8" fmla="*/ 4487218 w 709759"/>
              <a:gd name="T9" fmla="*/ 2641038 h 1280034"/>
              <a:gd name="T10" fmla="*/ 2855499 w 709759"/>
              <a:gd name="T11" fmla="*/ 2234720 h 1280034"/>
              <a:gd name="T12" fmla="*/ 1835674 w 709759"/>
              <a:gd name="T13" fmla="*/ 2945771 h 1280034"/>
              <a:gd name="T14" fmla="*/ 3263427 w 709759"/>
              <a:gd name="T15" fmla="*/ 3859978 h 1280034"/>
              <a:gd name="T16" fmla="*/ 5201082 w 709759"/>
              <a:gd name="T17" fmla="*/ 6094704 h 1280034"/>
              <a:gd name="T18" fmla="*/ 3161441 w 709759"/>
              <a:gd name="T19" fmla="*/ 8126267 h 1280034"/>
              <a:gd name="T20" fmla="*/ 3161441 w 709759"/>
              <a:gd name="T21" fmla="*/ 9345204 h 1280034"/>
              <a:gd name="T22" fmla="*/ 2039641 w 709759"/>
              <a:gd name="T23" fmla="*/ 9345204 h 1280034"/>
              <a:gd name="T24" fmla="*/ 2039641 w 709759"/>
              <a:gd name="T25" fmla="*/ 8227843 h 1280034"/>
              <a:gd name="T26" fmla="*/ 0 w 709759"/>
              <a:gd name="T27" fmla="*/ 7719950 h 1280034"/>
              <a:gd name="T28" fmla="*/ 407926 w 709759"/>
              <a:gd name="T29" fmla="*/ 6399436 h 1280034"/>
              <a:gd name="T30" fmla="*/ 2345594 w 709759"/>
              <a:gd name="T31" fmla="*/ 6907321 h 1280034"/>
              <a:gd name="T32" fmla="*/ 3467393 w 709759"/>
              <a:gd name="T33" fmla="*/ 6196278 h 1280034"/>
              <a:gd name="T34" fmla="*/ 2243610 w 709759"/>
              <a:gd name="T35" fmla="*/ 5180495 h 1280034"/>
              <a:gd name="T36" fmla="*/ 101983 w 709759"/>
              <a:gd name="T37" fmla="*/ 3148926 h 1280034"/>
              <a:gd name="T38" fmla="*/ 2039641 w 709759"/>
              <a:gd name="T39" fmla="*/ 1015783 h 1280034"/>
              <a:gd name="T40" fmla="*/ 2039641 w 709759"/>
              <a:gd name="T41" fmla="*/ 0 h 128003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709759" h="1280034">
                <a:moveTo>
                  <a:pt x="278337" y="0"/>
                </a:moveTo>
                <a:cubicBezTo>
                  <a:pt x="431422" y="0"/>
                  <a:pt x="431422" y="0"/>
                  <a:pt x="431422" y="0"/>
                </a:cubicBezTo>
                <a:cubicBezTo>
                  <a:pt x="431422" y="139134"/>
                  <a:pt x="431422" y="139134"/>
                  <a:pt x="431422" y="139134"/>
                </a:cubicBezTo>
                <a:cubicBezTo>
                  <a:pt x="542757" y="139134"/>
                  <a:pt x="612342" y="166961"/>
                  <a:pt x="668009" y="180875"/>
                </a:cubicBezTo>
                <a:cubicBezTo>
                  <a:pt x="612342" y="361749"/>
                  <a:pt x="612342" y="361749"/>
                  <a:pt x="612342" y="361749"/>
                </a:cubicBezTo>
                <a:cubicBezTo>
                  <a:pt x="584508" y="347835"/>
                  <a:pt x="501007" y="306095"/>
                  <a:pt x="389672" y="306095"/>
                </a:cubicBezTo>
                <a:cubicBezTo>
                  <a:pt x="292254" y="306095"/>
                  <a:pt x="250503" y="361749"/>
                  <a:pt x="250503" y="403489"/>
                </a:cubicBezTo>
                <a:cubicBezTo>
                  <a:pt x="250503" y="445229"/>
                  <a:pt x="306171" y="486970"/>
                  <a:pt x="445339" y="528710"/>
                </a:cubicBezTo>
                <a:cubicBezTo>
                  <a:pt x="640175" y="598277"/>
                  <a:pt x="709759" y="681757"/>
                  <a:pt x="709759" y="834805"/>
                </a:cubicBezTo>
                <a:cubicBezTo>
                  <a:pt x="709759" y="973939"/>
                  <a:pt x="612342" y="1085246"/>
                  <a:pt x="431422" y="1113073"/>
                </a:cubicBezTo>
                <a:cubicBezTo>
                  <a:pt x="431422" y="1280034"/>
                  <a:pt x="431422" y="1280034"/>
                  <a:pt x="431422" y="1280034"/>
                </a:cubicBezTo>
                <a:cubicBezTo>
                  <a:pt x="278337" y="1280034"/>
                  <a:pt x="278337" y="1280034"/>
                  <a:pt x="278337" y="1280034"/>
                </a:cubicBezTo>
                <a:cubicBezTo>
                  <a:pt x="278337" y="1126986"/>
                  <a:pt x="278337" y="1126986"/>
                  <a:pt x="278337" y="1126986"/>
                </a:cubicBezTo>
                <a:cubicBezTo>
                  <a:pt x="167002" y="1126986"/>
                  <a:pt x="69584" y="1099160"/>
                  <a:pt x="0" y="1057419"/>
                </a:cubicBezTo>
                <a:cubicBezTo>
                  <a:pt x="55667" y="876545"/>
                  <a:pt x="55667" y="876545"/>
                  <a:pt x="55667" y="876545"/>
                </a:cubicBezTo>
                <a:cubicBezTo>
                  <a:pt x="125252" y="918285"/>
                  <a:pt x="208753" y="946112"/>
                  <a:pt x="320088" y="946112"/>
                </a:cubicBezTo>
                <a:cubicBezTo>
                  <a:pt x="403589" y="946112"/>
                  <a:pt x="473173" y="918285"/>
                  <a:pt x="473173" y="848718"/>
                </a:cubicBezTo>
                <a:cubicBezTo>
                  <a:pt x="473173" y="793065"/>
                  <a:pt x="417506" y="751324"/>
                  <a:pt x="306171" y="709584"/>
                </a:cubicBezTo>
                <a:cubicBezTo>
                  <a:pt x="125252" y="653930"/>
                  <a:pt x="13917" y="584363"/>
                  <a:pt x="13917" y="431316"/>
                </a:cubicBezTo>
                <a:cubicBezTo>
                  <a:pt x="13917" y="292182"/>
                  <a:pt x="111335" y="180875"/>
                  <a:pt x="278337" y="139134"/>
                </a:cubicBezTo>
                <a:cubicBezTo>
                  <a:pt x="278337" y="0"/>
                  <a:pt x="278337" y="0"/>
                  <a:pt x="278337" y="0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6286512" y="1428742"/>
            <a:ext cx="1905000" cy="1727200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91"/>
            <a:ext cx="9144000" cy="5129118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0" y="3041857"/>
            <a:ext cx="9144000" cy="682021"/>
          </a:xfrm>
        </p:spPr>
        <p:txBody>
          <a:bodyPr/>
          <a:lstStyle/>
          <a:p>
            <a:r>
              <a:rPr lang="en-US" altLang="zh-CN" dirty="0" smtClean="0">
                <a:solidFill>
                  <a:srgbClr val="FFF21A"/>
                </a:solidFill>
                <a:latin typeface="+mj-ea"/>
                <a:ea typeface="+mj-ea"/>
              </a:rPr>
              <a:t>  Thank You !</a:t>
            </a:r>
            <a:endParaRPr lang="zh-CN" altLang="en-US" dirty="0">
              <a:solidFill>
                <a:srgbClr val="FFF21A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3592695"/>
            <a:ext cx="9144000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Liu Bo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刘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379" y="4299942"/>
            <a:ext cx="1201241" cy="37723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95536" y="411510"/>
            <a:ext cx="84249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2"/>
                </a:solidFill>
                <a:latin typeface="+mj-ea"/>
                <a:ea typeface="+mj-ea"/>
              </a:rPr>
              <a:t>不忘使命 不负初心</a:t>
            </a:r>
            <a:endParaRPr lang="en-US" altLang="zh-CN" sz="3200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3200" dirty="0" smtClean="0">
                <a:solidFill>
                  <a:schemeClr val="bg2"/>
                </a:solidFill>
                <a:latin typeface="+mj-ea"/>
                <a:ea typeface="+mj-ea"/>
              </a:rPr>
              <a:t>传承精神 成人达己</a:t>
            </a:r>
            <a:endParaRPr lang="en-US" altLang="zh-CN" sz="3200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3200" dirty="0" smtClean="0">
                <a:solidFill>
                  <a:schemeClr val="bg2"/>
                </a:solidFill>
                <a:latin typeface="+mj-ea"/>
                <a:ea typeface="+mj-ea"/>
              </a:rPr>
              <a:t>创业不是一场运动</a:t>
            </a:r>
            <a:endParaRPr lang="en-US" altLang="zh-CN" sz="3200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3200" dirty="0" smtClean="0">
                <a:solidFill>
                  <a:schemeClr val="bg2"/>
                </a:solidFill>
                <a:latin typeface="+mj-ea"/>
                <a:ea typeface="+mj-ea"/>
              </a:rPr>
              <a:t>而是精神文化所在</a:t>
            </a:r>
            <a:endParaRPr lang="zh-CN" altLang="en-US" sz="3200" dirty="0">
              <a:solidFill>
                <a:schemeClr val="bg2"/>
              </a:solidFill>
              <a:latin typeface="+mj-ea"/>
              <a:ea typeface="+mj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8223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CONTENTSID" val="257"/>
  <p:tag name="MH_SECTIONID" val="258,259,260,"/>
  <p:tag name="MH_JSON" val="{&quot;title&quot;:&quot;VGhlIE1vc3QgSW5ub3ZhdGl2ZSBTdGFydHVwcy0gVGhlIEdyb3d0aCBTdHJhdGVneQ==&quot;,&quot;content&quot;:[],&quot;section&quot;:[{&quot;title&quot;:&quot;SW5ub3ZhdGU=&quot;,&quot;text&quot;:[{&quot;textmain&quot;:&quot;&quot;}]},{&quot;title&quot;:&quot;R3Jvd3R5&quot;,&quot;text&quot;:[{&quot;textmain&quot;:&quot;&quot;}]},{&quot;title&quot;:&quot;U3RyYXRlZ3k=&quot;,&quot;text&quot;:[{&quot;textmain&quot;:&quot;&quot;}]}],&quot;status&quot;:1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SubTitle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SubTitle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SubTitle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1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22024522"/>
  <p:tag name="MH_LIBRARY" val="GRAPHIC"/>
  <p:tag name="MH_TYPE" val="Other"/>
  <p:tag name="MH_ORDER" val="1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Other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Other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Other"/>
  <p:tag name="MH_ORDER" val="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Other"/>
  <p:tag name="MH_ORDER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Other"/>
  <p:tag name="MH_ORDER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Other"/>
  <p:tag name="MH_ORDER" val="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SubTitle"/>
  <p:tag name="MH_ORDER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022"/>
  <p:tag name="MH_LIBRARY" val="GRAPHIC"/>
  <p:tag name="MH_TYPE" val="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Other"/>
  <p:tag name="MH_ORDER" val="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Other"/>
  <p:tag name="MH_ORDER" val="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32"/>
  <p:tag name="MH_LIBRARY" val="GRAPHIC"/>
  <p:tag name="MH_TYPE" val="Other"/>
  <p:tag name="MH_ORDER" val="1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32"/>
  <p:tag name="MH_LIBRARY" val="GRAPHIC"/>
  <p:tag name="MH_TYPE" val="Other"/>
  <p:tag name="MH_ORDER" val="1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32"/>
  <p:tag name="MH_LIBRARY" val="GRAPHIC"/>
  <p:tag name="MH_TYPE" val="Other"/>
  <p:tag name="MH_ORDER" val="1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SubTitle"/>
  <p:tag name="MH_ORDER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207"/>
  <p:tag name="MH_LIBRARY" val="GRAPHIC"/>
  <p:tag name="MH_TYPE" val="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Other"/>
  <p:tag name="MH_ORDER" val="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190906"/>
  <p:tag name="MH_LIBRARY" val="GRAPHIC"/>
  <p:tag name="MH_TYPE" val="Other"/>
  <p:tag name="MH_ORDER" val="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Title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8213514"/>
  <p:tag name="MH_LIBRARY" val="GRAPHIC"/>
  <p:tag name="MH_TYPE" val="Other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3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SubTitle"/>
  <p:tag name="MH_ORDER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SubTitle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SubTitle"/>
  <p:tag name="MH_ORDER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SubTitle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Title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SubTitle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1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10940"/>
  <p:tag name="MH_LIBRARY" val="GRAPHIC"/>
  <p:tag name="MH_TYPE" val="Other"/>
  <p:tag name="MH_ORDER" val="2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7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1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1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1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1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1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Other"/>
  <p:tag name="MH_ORDER" val="1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7005719"/>
  <p:tag name="MH_LIBRARY" val="GRAPHIC"/>
  <p:tag name="MH_TYPE" val="SubTitle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Text"/>
  <p:tag name="MH" val="20160909144004"/>
  <p:tag name="MH_LIBRARY" val="GRAPHIC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Text"/>
  <p:tag name="MH_ORDER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Text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Text"/>
  <p:tag name="MH_ORDER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SubTitle"/>
  <p:tag name="MH_ORDER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Other"/>
  <p:tag name="MH_ORDER" val="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09144004"/>
  <p:tag name="MH_LIBRARY" val="GRAPHIC"/>
  <p:tag name="MH_TYPE" val="PageTitle"/>
  <p:tag name="MH_ORDER" val="PageTitl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Text"/>
  <p:tag name="MH_ORDER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SubTitle"/>
  <p:tag name="MH_ORDER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Other"/>
  <p:tag name="MH_ORDER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Other"/>
  <p:tag name="MH_ORDER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Text"/>
  <p:tag name="MH_ORDER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SubTitle"/>
  <p:tag name="MH_ORDER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Other"/>
  <p:tag name="MH_ORDER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Other"/>
  <p:tag name="MH_ORDER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Text"/>
  <p:tag name="MH_ORDER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SubTitle"/>
  <p:tag name="MH_ORDER" val="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Other"/>
  <p:tag name="MH_ORDER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Other"/>
  <p:tag name="MH_ORDER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Text"/>
  <p:tag name="MH_ORDER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SubTitle"/>
  <p:tag name="MH_ORDER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Other"/>
  <p:tag name="MH_ORDER" val="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919020235"/>
  <p:tag name="MH_LIBRARY" val="GRAPHIC"/>
  <p:tag name="MH_TYPE" val="Other"/>
  <p:tag name="MH_ORDER" val="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22225804"/>
  <p:tag name="MH_LIBRARY" val="CONTENTS"/>
  <p:tag name="MH_AUTOCOLOR" val="TRUE"/>
  <p:tag name="MH_TYPE" val="SECTION"/>
  <p:tag name="ID" val="545266"/>
</p:tagLst>
</file>

<file path=ppt/theme/theme1.xml><?xml version="1.0" encoding="utf-8"?>
<a:theme xmlns:a="http://schemas.openxmlformats.org/drawingml/2006/main" name="A000120140530A99PPBG">
  <a:themeElements>
    <a:clrScheme name="自定义 123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46597E"/>
      </a:accent1>
      <a:accent2>
        <a:srgbClr val="5E65A6"/>
      </a:accent2>
      <a:accent3>
        <a:srgbClr val="4283D2"/>
      </a:accent3>
      <a:accent4>
        <a:srgbClr val="4699BE"/>
      </a:accent4>
      <a:accent5>
        <a:srgbClr val="AD5389"/>
      </a:accent5>
      <a:accent6>
        <a:srgbClr val="FFC000"/>
      </a:accent6>
      <a:hlink>
        <a:srgbClr val="9B73B1"/>
      </a:hlink>
      <a:folHlink>
        <a:srgbClr val="D6522E"/>
      </a:folHlink>
    </a:clrScheme>
    <a:fontScheme name="自定义 15">
      <a:majorFont>
        <a:latin typeface="Arial Black"/>
        <a:ea typeface="微软雅黑"/>
        <a:cs typeface=""/>
      </a:majorFont>
      <a:minorFont>
        <a:latin typeface="Arial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A000120150910A07KPBG</Template>
  <TotalTime>2749</TotalTime>
  <Words>1775</Words>
  <Application>Microsoft Macintosh PowerPoint</Application>
  <PresentationFormat>全屏显示(16:9)</PresentationFormat>
  <Paragraphs>417</Paragraphs>
  <Slides>32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A000120140530A99PPBG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TusStar VC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Silicon Valley Ecosystem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Four steps of Growth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Thank You 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Most Innovative  Startups  The Growth Strategy</dc:title>
  <dc:creator>X1</dc:creator>
  <cp:lastModifiedBy>bo liu</cp:lastModifiedBy>
  <cp:revision>139</cp:revision>
  <dcterms:created xsi:type="dcterms:W3CDTF">2016-08-22T14:58:04Z</dcterms:created>
  <dcterms:modified xsi:type="dcterms:W3CDTF">2016-09-23T06:04:58Z</dcterms:modified>
</cp:coreProperties>
</file>