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1" r:id="rId1"/>
    <p:sldMasterId id="2147483656" r:id="rId2"/>
    <p:sldMasterId id="2147483699" r:id="rId3"/>
    <p:sldMasterId id="2147483723" r:id="rId4"/>
    <p:sldMasterId id="2147483747" r:id="rId5"/>
    <p:sldMasterId id="2147483769" r:id="rId6"/>
  </p:sldMasterIdLst>
  <p:notesMasterIdLst>
    <p:notesMasterId r:id="rId16"/>
  </p:notesMasterIdLst>
  <p:handoutMasterIdLst>
    <p:handoutMasterId r:id="rId17"/>
  </p:handoutMasterIdLst>
  <p:sldIdLst>
    <p:sldId id="262" r:id="rId7"/>
    <p:sldId id="372" r:id="rId8"/>
    <p:sldId id="367" r:id="rId9"/>
    <p:sldId id="374" r:id="rId10"/>
    <p:sldId id="375" r:id="rId11"/>
    <p:sldId id="376" r:id="rId12"/>
    <p:sldId id="379" r:id="rId13"/>
    <p:sldId id="378" r:id="rId14"/>
    <p:sldId id="261" r:id="rId15"/>
  </p:sldIdLst>
  <p:sldSz cx="9144000" cy="5143500" type="screen16x9"/>
  <p:notesSz cx="7099300" cy="10234613"/>
  <p:defaultTextStyle>
    <a:defPPr>
      <a:defRPr lang="zh-CN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E0074"/>
    <a:srgbClr val="C49500"/>
    <a:srgbClr val="008FD4"/>
    <a:srgbClr val="5ACBF5"/>
    <a:srgbClr val="9E5ECE"/>
    <a:srgbClr val="00AEEF"/>
    <a:srgbClr val="0070B1"/>
    <a:srgbClr val="FF43AE"/>
    <a:srgbClr val="DFA6A5"/>
    <a:srgbClr val="00AB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04" autoAdjust="0"/>
    <p:restoredTop sz="99806" autoAdjust="0"/>
  </p:normalViewPr>
  <p:slideViewPr>
    <p:cSldViewPr snapToGrid="0" snapToObjects="1">
      <p:cViewPr varScale="1">
        <p:scale>
          <a:sx n="90" d="100"/>
          <a:sy n="90" d="100"/>
        </p:scale>
        <p:origin x="-53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8FCC64-7536-4F48-AF3B-5EC1825AC9AD}" type="doc">
      <dgm:prSet loTypeId="urn:microsoft.com/office/officeart/2005/8/layout/gear1" loCatId="process" qsTypeId="urn:microsoft.com/office/officeart/2005/8/quickstyle/3d3" qsCatId="3D" csTypeId="urn:microsoft.com/office/officeart/2005/8/colors/colorful4" csCatId="colorful" phldr="1"/>
      <dgm:spPr/>
    </dgm:pt>
    <dgm:pt modelId="{BC328CA0-C75F-4FF3-9F25-12A104F889D2}">
      <dgm:prSet phldrT="[Text]" custT="1"/>
      <dgm:spPr/>
      <dgm:t>
        <a:bodyPr/>
        <a:lstStyle/>
        <a:p>
          <a:r>
            <a:rPr lang="en-US" sz="1600" b="1" dirty="0" smtClean="0"/>
            <a:t>Advanced Technologies</a:t>
          </a:r>
          <a:endParaRPr lang="en-US" sz="1600" b="1" dirty="0"/>
        </a:p>
      </dgm:t>
    </dgm:pt>
    <dgm:pt modelId="{2DA1AD48-9E81-4B36-B606-26836DA2ECC2}" type="parTrans" cxnId="{87768C6B-791A-473D-9460-B8B17DFEA62F}">
      <dgm:prSet/>
      <dgm:spPr/>
      <dgm:t>
        <a:bodyPr/>
        <a:lstStyle/>
        <a:p>
          <a:endParaRPr lang="en-US"/>
        </a:p>
      </dgm:t>
    </dgm:pt>
    <dgm:pt modelId="{4909A6CD-57AB-4789-AB44-D29F6BC7C833}" type="sibTrans" cxnId="{87768C6B-791A-473D-9460-B8B17DFEA62F}">
      <dgm:prSet/>
      <dgm:spPr/>
      <dgm:t>
        <a:bodyPr/>
        <a:lstStyle/>
        <a:p>
          <a:endParaRPr lang="en-US"/>
        </a:p>
      </dgm:t>
    </dgm:pt>
    <dgm:pt modelId="{B4DD3641-B11F-4220-B711-CD9F8FF55643}">
      <dgm:prSet phldrT="[Text]" custT="1"/>
      <dgm:spPr/>
      <dgm:t>
        <a:bodyPr/>
        <a:lstStyle/>
        <a:p>
          <a:r>
            <a:rPr lang="en-US" sz="1400" b="1" dirty="0" smtClean="0"/>
            <a:t>Application Scenarios</a:t>
          </a:r>
          <a:endParaRPr lang="en-US" sz="1400" b="1" dirty="0"/>
        </a:p>
      </dgm:t>
    </dgm:pt>
    <dgm:pt modelId="{59E9C61E-9DAC-4922-98C4-60A313B6053F}" type="parTrans" cxnId="{2E507505-67D4-47D5-ABCC-84A3D3CDBF46}">
      <dgm:prSet/>
      <dgm:spPr/>
      <dgm:t>
        <a:bodyPr/>
        <a:lstStyle/>
        <a:p>
          <a:endParaRPr lang="en-US"/>
        </a:p>
      </dgm:t>
    </dgm:pt>
    <dgm:pt modelId="{749B1E06-A82A-46B1-B8A5-FBB38AC457A0}" type="sibTrans" cxnId="{2E507505-67D4-47D5-ABCC-84A3D3CDBF46}">
      <dgm:prSet/>
      <dgm:spPr/>
      <dgm:t>
        <a:bodyPr/>
        <a:lstStyle/>
        <a:p>
          <a:endParaRPr lang="en-US"/>
        </a:p>
      </dgm:t>
    </dgm:pt>
    <dgm:pt modelId="{4FD8AA68-973B-4991-BE8F-30CDFA20D9B9}">
      <dgm:prSet phldrT="[Text]" custT="1"/>
      <dgm:spPr/>
      <dgm:t>
        <a:bodyPr/>
        <a:lstStyle/>
        <a:p>
          <a:r>
            <a:rPr lang="en-US" sz="1400" b="1" dirty="0" smtClean="0"/>
            <a:t>Business Models</a:t>
          </a:r>
          <a:endParaRPr lang="en-US" sz="1400" b="1" dirty="0"/>
        </a:p>
      </dgm:t>
    </dgm:pt>
    <dgm:pt modelId="{E6A1E3C8-C490-427C-92B1-F4BB11C65060}" type="parTrans" cxnId="{888D2AC2-D8C4-460A-B05C-22D3C899411C}">
      <dgm:prSet/>
      <dgm:spPr/>
      <dgm:t>
        <a:bodyPr/>
        <a:lstStyle/>
        <a:p>
          <a:endParaRPr lang="en-US"/>
        </a:p>
      </dgm:t>
    </dgm:pt>
    <dgm:pt modelId="{A2379BA4-4255-415E-BC81-A57A097E36BE}" type="sibTrans" cxnId="{888D2AC2-D8C4-460A-B05C-22D3C899411C}">
      <dgm:prSet/>
      <dgm:spPr/>
      <dgm:t>
        <a:bodyPr/>
        <a:lstStyle/>
        <a:p>
          <a:endParaRPr lang="en-US"/>
        </a:p>
      </dgm:t>
    </dgm:pt>
    <dgm:pt modelId="{1A2DC6B9-6750-4E9B-8C83-22BA332CAB46}" type="pres">
      <dgm:prSet presAssocID="{5E8FCC64-7536-4F48-AF3B-5EC1825AC9A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A2D62FA-326E-4163-B3AD-2B1466B535F2}" type="pres">
      <dgm:prSet presAssocID="{BC328CA0-C75F-4FF3-9F25-12A104F889D2}" presName="gear1" presStyleLbl="node1" presStyleIdx="0" presStyleCnt="3" custLinFactNeighborX="4894" custLinFactNeighborY="45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0BBCB-7D71-42A2-9186-CCB9032EAB14}" type="pres">
      <dgm:prSet presAssocID="{BC328CA0-C75F-4FF3-9F25-12A104F889D2}" presName="gear1srcNode" presStyleLbl="node1" presStyleIdx="0" presStyleCnt="3"/>
      <dgm:spPr/>
      <dgm:t>
        <a:bodyPr/>
        <a:lstStyle/>
        <a:p>
          <a:endParaRPr lang="en-US"/>
        </a:p>
      </dgm:t>
    </dgm:pt>
    <dgm:pt modelId="{6B6F8D9A-78FE-4FAC-948A-274269D0DC6D}" type="pres">
      <dgm:prSet presAssocID="{BC328CA0-C75F-4FF3-9F25-12A104F889D2}" presName="gear1dstNode" presStyleLbl="node1" presStyleIdx="0" presStyleCnt="3"/>
      <dgm:spPr/>
      <dgm:t>
        <a:bodyPr/>
        <a:lstStyle/>
        <a:p>
          <a:endParaRPr lang="en-US"/>
        </a:p>
      </dgm:t>
    </dgm:pt>
    <dgm:pt modelId="{45AA5D16-D33F-4983-896D-69E589AB5462}" type="pres">
      <dgm:prSet presAssocID="{B4DD3641-B11F-4220-B711-CD9F8FF55643}" presName="gear2" presStyleLbl="node1" presStyleIdx="1" presStyleCnt="3" custScaleX="131622" custScaleY="129342" custLinFactNeighborX="-25616" custLinFactNeighborY="105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004F45-EBF1-47E3-9A3E-0EA72A3F58A9}" type="pres">
      <dgm:prSet presAssocID="{B4DD3641-B11F-4220-B711-CD9F8FF55643}" presName="gear2srcNode" presStyleLbl="node1" presStyleIdx="1" presStyleCnt="3"/>
      <dgm:spPr/>
      <dgm:t>
        <a:bodyPr/>
        <a:lstStyle/>
        <a:p>
          <a:endParaRPr lang="en-US"/>
        </a:p>
      </dgm:t>
    </dgm:pt>
    <dgm:pt modelId="{FA69C52E-5FC5-414F-BF44-F97BE46EE1A2}" type="pres">
      <dgm:prSet presAssocID="{B4DD3641-B11F-4220-B711-CD9F8FF55643}" presName="gear2dstNode" presStyleLbl="node1" presStyleIdx="1" presStyleCnt="3"/>
      <dgm:spPr/>
      <dgm:t>
        <a:bodyPr/>
        <a:lstStyle/>
        <a:p>
          <a:endParaRPr lang="en-US"/>
        </a:p>
      </dgm:t>
    </dgm:pt>
    <dgm:pt modelId="{822CD6C3-21F1-4228-B2BD-F9FD000BB7E8}" type="pres">
      <dgm:prSet presAssocID="{4FD8AA68-973B-4991-BE8F-30CDFA20D9B9}" presName="gear3" presStyleLbl="node1" presStyleIdx="2" presStyleCnt="3"/>
      <dgm:spPr/>
      <dgm:t>
        <a:bodyPr/>
        <a:lstStyle/>
        <a:p>
          <a:endParaRPr lang="en-US"/>
        </a:p>
      </dgm:t>
    </dgm:pt>
    <dgm:pt modelId="{F06AFA02-95AB-4F8D-A9FB-1259B225146B}" type="pres">
      <dgm:prSet presAssocID="{4FD8AA68-973B-4991-BE8F-30CDFA20D9B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1A52D2-C190-4F9F-A0CF-936E30C37A6E}" type="pres">
      <dgm:prSet presAssocID="{4FD8AA68-973B-4991-BE8F-30CDFA20D9B9}" presName="gear3srcNode" presStyleLbl="node1" presStyleIdx="2" presStyleCnt="3"/>
      <dgm:spPr/>
      <dgm:t>
        <a:bodyPr/>
        <a:lstStyle/>
        <a:p>
          <a:endParaRPr lang="en-US"/>
        </a:p>
      </dgm:t>
    </dgm:pt>
    <dgm:pt modelId="{E4FB9228-71AF-49E5-B60C-7D6B27849397}" type="pres">
      <dgm:prSet presAssocID="{4FD8AA68-973B-4991-BE8F-30CDFA20D9B9}" presName="gear3dstNode" presStyleLbl="node1" presStyleIdx="2" presStyleCnt="3"/>
      <dgm:spPr/>
      <dgm:t>
        <a:bodyPr/>
        <a:lstStyle/>
        <a:p>
          <a:endParaRPr lang="en-US"/>
        </a:p>
      </dgm:t>
    </dgm:pt>
    <dgm:pt modelId="{37EF5812-0C88-4C09-8C4C-70E32A483780}" type="pres">
      <dgm:prSet presAssocID="{4909A6CD-57AB-4789-AB44-D29F6BC7C833}" presName="connector1" presStyleLbl="sibTrans2D1" presStyleIdx="0" presStyleCnt="3" custLinFactNeighborX="2447" custLinFactNeighborY="-2294"/>
      <dgm:spPr/>
      <dgm:t>
        <a:bodyPr/>
        <a:lstStyle/>
        <a:p>
          <a:endParaRPr lang="en-US"/>
        </a:p>
      </dgm:t>
    </dgm:pt>
    <dgm:pt modelId="{B10718EF-6A5A-4EC9-A942-CB4551EB2590}" type="pres">
      <dgm:prSet presAssocID="{749B1E06-A82A-46B1-B8A5-FBB38AC457A0}" presName="connector2" presStyleLbl="sibTrans2D1" presStyleIdx="1" presStyleCnt="3" custAng="1303733" custLinFactNeighborX="-34635" custLinFactNeighborY="-9207"/>
      <dgm:spPr/>
      <dgm:t>
        <a:bodyPr/>
        <a:lstStyle/>
        <a:p>
          <a:endParaRPr lang="en-US"/>
        </a:p>
      </dgm:t>
    </dgm:pt>
    <dgm:pt modelId="{981F6019-4936-4908-9744-5E4B3DF24697}" type="pres">
      <dgm:prSet presAssocID="{A2379BA4-4255-415E-BC81-A57A097E36BE}" presName="connector3" presStyleLbl="sibTrans2D1" presStyleIdx="2" presStyleCnt="3" custAng="766770"/>
      <dgm:spPr/>
      <dgm:t>
        <a:bodyPr/>
        <a:lstStyle/>
        <a:p>
          <a:endParaRPr lang="en-US"/>
        </a:p>
      </dgm:t>
    </dgm:pt>
  </dgm:ptLst>
  <dgm:cxnLst>
    <dgm:cxn modelId="{C4114749-6A37-4CCD-B86B-6C110CE306F2}" type="presOf" srcId="{4FD8AA68-973B-4991-BE8F-30CDFA20D9B9}" destId="{F06AFA02-95AB-4F8D-A9FB-1259B225146B}" srcOrd="1" destOrd="0" presId="urn:microsoft.com/office/officeart/2005/8/layout/gear1"/>
    <dgm:cxn modelId="{BB752C04-1790-4BD5-9CA0-49E3EC09644F}" type="presOf" srcId="{BC328CA0-C75F-4FF3-9F25-12A104F889D2}" destId="{6B6F8D9A-78FE-4FAC-948A-274269D0DC6D}" srcOrd="2" destOrd="0" presId="urn:microsoft.com/office/officeart/2005/8/layout/gear1"/>
    <dgm:cxn modelId="{C6A26907-FAFF-420C-9A8C-84A18C2C809C}" type="presOf" srcId="{4909A6CD-57AB-4789-AB44-D29F6BC7C833}" destId="{37EF5812-0C88-4C09-8C4C-70E32A483780}" srcOrd="0" destOrd="0" presId="urn:microsoft.com/office/officeart/2005/8/layout/gear1"/>
    <dgm:cxn modelId="{DAC34381-2C58-4B0F-A8AD-A5E51F2569EF}" type="presOf" srcId="{BC328CA0-C75F-4FF3-9F25-12A104F889D2}" destId="{8A2D62FA-326E-4163-B3AD-2B1466B535F2}" srcOrd="0" destOrd="0" presId="urn:microsoft.com/office/officeart/2005/8/layout/gear1"/>
    <dgm:cxn modelId="{87768C6B-791A-473D-9460-B8B17DFEA62F}" srcId="{5E8FCC64-7536-4F48-AF3B-5EC1825AC9AD}" destId="{BC328CA0-C75F-4FF3-9F25-12A104F889D2}" srcOrd="0" destOrd="0" parTransId="{2DA1AD48-9E81-4B36-B606-26836DA2ECC2}" sibTransId="{4909A6CD-57AB-4789-AB44-D29F6BC7C833}"/>
    <dgm:cxn modelId="{154520A8-64E7-438B-9282-550C7D5637BC}" type="presOf" srcId="{4FD8AA68-973B-4991-BE8F-30CDFA20D9B9}" destId="{822CD6C3-21F1-4228-B2BD-F9FD000BB7E8}" srcOrd="0" destOrd="0" presId="urn:microsoft.com/office/officeart/2005/8/layout/gear1"/>
    <dgm:cxn modelId="{3743626B-7ADA-407F-AF09-276D50B4FC75}" type="presOf" srcId="{749B1E06-A82A-46B1-B8A5-FBB38AC457A0}" destId="{B10718EF-6A5A-4EC9-A942-CB4551EB2590}" srcOrd="0" destOrd="0" presId="urn:microsoft.com/office/officeart/2005/8/layout/gear1"/>
    <dgm:cxn modelId="{5A25D5FF-C39D-4348-98B0-1ECB7936FC74}" type="presOf" srcId="{4FD8AA68-973B-4991-BE8F-30CDFA20D9B9}" destId="{591A52D2-C190-4F9F-A0CF-936E30C37A6E}" srcOrd="2" destOrd="0" presId="urn:microsoft.com/office/officeart/2005/8/layout/gear1"/>
    <dgm:cxn modelId="{6B946277-CAD2-488F-8973-0FC74DABA92A}" type="presOf" srcId="{B4DD3641-B11F-4220-B711-CD9F8FF55643}" destId="{FA69C52E-5FC5-414F-BF44-F97BE46EE1A2}" srcOrd="2" destOrd="0" presId="urn:microsoft.com/office/officeart/2005/8/layout/gear1"/>
    <dgm:cxn modelId="{4970B547-1383-4381-80BD-F24BE4AAA0B1}" type="presOf" srcId="{BC328CA0-C75F-4FF3-9F25-12A104F889D2}" destId="{86A0BBCB-7D71-42A2-9186-CCB9032EAB14}" srcOrd="1" destOrd="0" presId="urn:microsoft.com/office/officeart/2005/8/layout/gear1"/>
    <dgm:cxn modelId="{01C48ABB-3328-4446-8827-317515B0780B}" type="presOf" srcId="{5E8FCC64-7536-4F48-AF3B-5EC1825AC9AD}" destId="{1A2DC6B9-6750-4E9B-8C83-22BA332CAB46}" srcOrd="0" destOrd="0" presId="urn:microsoft.com/office/officeart/2005/8/layout/gear1"/>
    <dgm:cxn modelId="{976814AC-5891-43E4-98B0-118E43DD9CC3}" type="presOf" srcId="{B4DD3641-B11F-4220-B711-CD9F8FF55643}" destId="{45AA5D16-D33F-4983-896D-69E589AB5462}" srcOrd="0" destOrd="0" presId="urn:microsoft.com/office/officeart/2005/8/layout/gear1"/>
    <dgm:cxn modelId="{0E21A447-26FC-4BFF-977F-7ED10589F990}" type="presOf" srcId="{A2379BA4-4255-415E-BC81-A57A097E36BE}" destId="{981F6019-4936-4908-9744-5E4B3DF24697}" srcOrd="0" destOrd="0" presId="urn:microsoft.com/office/officeart/2005/8/layout/gear1"/>
    <dgm:cxn modelId="{2E507505-67D4-47D5-ABCC-84A3D3CDBF46}" srcId="{5E8FCC64-7536-4F48-AF3B-5EC1825AC9AD}" destId="{B4DD3641-B11F-4220-B711-CD9F8FF55643}" srcOrd="1" destOrd="0" parTransId="{59E9C61E-9DAC-4922-98C4-60A313B6053F}" sibTransId="{749B1E06-A82A-46B1-B8A5-FBB38AC457A0}"/>
    <dgm:cxn modelId="{B5EA99A7-65BF-4551-A993-66EED1FB0366}" type="presOf" srcId="{4FD8AA68-973B-4991-BE8F-30CDFA20D9B9}" destId="{E4FB9228-71AF-49E5-B60C-7D6B27849397}" srcOrd="3" destOrd="0" presId="urn:microsoft.com/office/officeart/2005/8/layout/gear1"/>
    <dgm:cxn modelId="{F6641AEA-233D-44C6-A02E-041E89EBE5E7}" type="presOf" srcId="{B4DD3641-B11F-4220-B711-CD9F8FF55643}" destId="{82004F45-EBF1-47E3-9A3E-0EA72A3F58A9}" srcOrd="1" destOrd="0" presId="urn:microsoft.com/office/officeart/2005/8/layout/gear1"/>
    <dgm:cxn modelId="{888D2AC2-D8C4-460A-B05C-22D3C899411C}" srcId="{5E8FCC64-7536-4F48-AF3B-5EC1825AC9AD}" destId="{4FD8AA68-973B-4991-BE8F-30CDFA20D9B9}" srcOrd="2" destOrd="0" parTransId="{E6A1E3C8-C490-427C-92B1-F4BB11C65060}" sibTransId="{A2379BA4-4255-415E-BC81-A57A097E36BE}"/>
    <dgm:cxn modelId="{025901C1-EEA0-4179-A16A-19A693304218}" type="presParOf" srcId="{1A2DC6B9-6750-4E9B-8C83-22BA332CAB46}" destId="{8A2D62FA-326E-4163-B3AD-2B1466B535F2}" srcOrd="0" destOrd="0" presId="urn:microsoft.com/office/officeart/2005/8/layout/gear1"/>
    <dgm:cxn modelId="{E30FF2C6-8DDB-415E-9727-6F5A06639D14}" type="presParOf" srcId="{1A2DC6B9-6750-4E9B-8C83-22BA332CAB46}" destId="{86A0BBCB-7D71-42A2-9186-CCB9032EAB14}" srcOrd="1" destOrd="0" presId="urn:microsoft.com/office/officeart/2005/8/layout/gear1"/>
    <dgm:cxn modelId="{BD800EAE-B066-4256-861F-30A6BD884B91}" type="presParOf" srcId="{1A2DC6B9-6750-4E9B-8C83-22BA332CAB46}" destId="{6B6F8D9A-78FE-4FAC-948A-274269D0DC6D}" srcOrd="2" destOrd="0" presId="urn:microsoft.com/office/officeart/2005/8/layout/gear1"/>
    <dgm:cxn modelId="{A4B99B54-FADD-4717-9B0D-3950C1E37BA9}" type="presParOf" srcId="{1A2DC6B9-6750-4E9B-8C83-22BA332CAB46}" destId="{45AA5D16-D33F-4983-896D-69E589AB5462}" srcOrd="3" destOrd="0" presId="urn:microsoft.com/office/officeart/2005/8/layout/gear1"/>
    <dgm:cxn modelId="{75603A8F-D992-4ECC-AB22-A57676759331}" type="presParOf" srcId="{1A2DC6B9-6750-4E9B-8C83-22BA332CAB46}" destId="{82004F45-EBF1-47E3-9A3E-0EA72A3F58A9}" srcOrd="4" destOrd="0" presId="urn:microsoft.com/office/officeart/2005/8/layout/gear1"/>
    <dgm:cxn modelId="{4C929242-F237-47FA-B3BE-4ACFA98191CB}" type="presParOf" srcId="{1A2DC6B9-6750-4E9B-8C83-22BA332CAB46}" destId="{FA69C52E-5FC5-414F-BF44-F97BE46EE1A2}" srcOrd="5" destOrd="0" presId="urn:microsoft.com/office/officeart/2005/8/layout/gear1"/>
    <dgm:cxn modelId="{723DC196-84B8-4FEE-8ED6-34F007410E8C}" type="presParOf" srcId="{1A2DC6B9-6750-4E9B-8C83-22BA332CAB46}" destId="{822CD6C3-21F1-4228-B2BD-F9FD000BB7E8}" srcOrd="6" destOrd="0" presId="urn:microsoft.com/office/officeart/2005/8/layout/gear1"/>
    <dgm:cxn modelId="{90FB3DF0-4740-47F5-A6A1-1F2495FE90C4}" type="presParOf" srcId="{1A2DC6B9-6750-4E9B-8C83-22BA332CAB46}" destId="{F06AFA02-95AB-4F8D-A9FB-1259B225146B}" srcOrd="7" destOrd="0" presId="urn:microsoft.com/office/officeart/2005/8/layout/gear1"/>
    <dgm:cxn modelId="{7A5E3885-D2F7-4393-9274-17C6E59CE2AF}" type="presParOf" srcId="{1A2DC6B9-6750-4E9B-8C83-22BA332CAB46}" destId="{591A52D2-C190-4F9F-A0CF-936E30C37A6E}" srcOrd="8" destOrd="0" presId="urn:microsoft.com/office/officeart/2005/8/layout/gear1"/>
    <dgm:cxn modelId="{30BAB90C-64A8-4118-9614-214F9BCDDE0F}" type="presParOf" srcId="{1A2DC6B9-6750-4E9B-8C83-22BA332CAB46}" destId="{E4FB9228-71AF-49E5-B60C-7D6B27849397}" srcOrd="9" destOrd="0" presId="urn:microsoft.com/office/officeart/2005/8/layout/gear1"/>
    <dgm:cxn modelId="{3E8ACAD2-69B3-4292-9783-76CC46784528}" type="presParOf" srcId="{1A2DC6B9-6750-4E9B-8C83-22BA332CAB46}" destId="{37EF5812-0C88-4C09-8C4C-70E32A483780}" srcOrd="10" destOrd="0" presId="urn:microsoft.com/office/officeart/2005/8/layout/gear1"/>
    <dgm:cxn modelId="{B08E6B59-A3D4-475B-BD06-B139E8CA0B41}" type="presParOf" srcId="{1A2DC6B9-6750-4E9B-8C83-22BA332CAB46}" destId="{B10718EF-6A5A-4EC9-A942-CB4551EB2590}" srcOrd="11" destOrd="0" presId="urn:microsoft.com/office/officeart/2005/8/layout/gear1"/>
    <dgm:cxn modelId="{14B4A3EC-C6CE-4742-A83B-5CD9026FE40E}" type="presParOf" srcId="{1A2DC6B9-6750-4E9B-8C83-22BA332CAB46}" destId="{981F6019-4936-4908-9744-5E4B3DF24697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AB73D6-B0BE-44E5-BC26-0D0C1DE44354}" type="doc">
      <dgm:prSet loTypeId="urn:microsoft.com/office/officeart/2005/8/layout/arrow2" loCatId="process" qsTypeId="urn:microsoft.com/office/officeart/2005/8/quickstyle/simple4" qsCatId="simple" csTypeId="urn:microsoft.com/office/officeart/2005/8/colors/colorful3" csCatId="colorful" phldr="1"/>
      <dgm:spPr/>
    </dgm:pt>
    <dgm:pt modelId="{0618495A-4533-41CF-91C3-0ADC0C5B7273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2012</a:t>
          </a:r>
          <a:endParaRPr lang="en-US" sz="2000" dirty="0">
            <a:solidFill>
              <a:schemeClr val="bg1"/>
            </a:solidFill>
          </a:endParaRPr>
        </a:p>
      </dgm:t>
    </dgm:pt>
    <dgm:pt modelId="{3D6A12B1-D016-4561-B1AB-27DE6996FFF8}" type="parTrans" cxnId="{3D5C3E77-81BB-4693-A1C2-A90CE810C7D4}">
      <dgm:prSet/>
      <dgm:spPr/>
      <dgm:t>
        <a:bodyPr/>
        <a:lstStyle/>
        <a:p>
          <a:endParaRPr lang="en-US"/>
        </a:p>
      </dgm:t>
    </dgm:pt>
    <dgm:pt modelId="{09099BD1-55A3-4874-8752-35F17C1A14E1}" type="sibTrans" cxnId="{3D5C3E77-81BB-4693-A1C2-A90CE810C7D4}">
      <dgm:prSet/>
      <dgm:spPr/>
      <dgm:t>
        <a:bodyPr/>
        <a:lstStyle/>
        <a:p>
          <a:endParaRPr lang="en-US"/>
        </a:p>
      </dgm:t>
    </dgm:pt>
    <dgm:pt modelId="{F51988DC-8E1D-41B4-8BAA-56241AD2E2D3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2017</a:t>
          </a:r>
          <a:endParaRPr lang="en-US" sz="2000" dirty="0">
            <a:solidFill>
              <a:schemeClr val="bg1"/>
            </a:solidFill>
          </a:endParaRPr>
        </a:p>
      </dgm:t>
    </dgm:pt>
    <dgm:pt modelId="{98E9F3E9-8AB5-4629-8FAD-2E3FA395421F}" type="parTrans" cxnId="{2E08D19F-E9C3-4262-BFEF-B389CD0A5AC1}">
      <dgm:prSet/>
      <dgm:spPr/>
      <dgm:t>
        <a:bodyPr/>
        <a:lstStyle/>
        <a:p>
          <a:endParaRPr lang="en-US"/>
        </a:p>
      </dgm:t>
    </dgm:pt>
    <dgm:pt modelId="{BC3E10C8-1B5F-4F2D-8323-01562C44673C}" type="sibTrans" cxnId="{2E08D19F-E9C3-4262-BFEF-B389CD0A5AC1}">
      <dgm:prSet/>
      <dgm:spPr/>
      <dgm:t>
        <a:bodyPr/>
        <a:lstStyle/>
        <a:p>
          <a:endParaRPr lang="en-US"/>
        </a:p>
      </dgm:t>
    </dgm:pt>
    <dgm:pt modelId="{1F75C22B-ACE9-4B90-92CA-DA7C03DCB15B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2010</a:t>
          </a:r>
          <a:endParaRPr lang="en-US" sz="2000" b="1" dirty="0">
            <a:solidFill>
              <a:schemeClr val="bg1"/>
            </a:solidFill>
          </a:endParaRPr>
        </a:p>
      </dgm:t>
    </dgm:pt>
    <dgm:pt modelId="{DFCD53B5-A1F8-422F-8A92-89E608B83CDE}" type="sibTrans" cxnId="{A25A55E6-CAD7-4B4D-BC42-8DD11BA5AD3A}">
      <dgm:prSet/>
      <dgm:spPr/>
      <dgm:t>
        <a:bodyPr/>
        <a:lstStyle/>
        <a:p>
          <a:endParaRPr lang="en-US"/>
        </a:p>
      </dgm:t>
    </dgm:pt>
    <dgm:pt modelId="{A0F33485-1892-4440-B58D-48790EF39BE2}" type="parTrans" cxnId="{A25A55E6-CAD7-4B4D-BC42-8DD11BA5AD3A}">
      <dgm:prSet/>
      <dgm:spPr/>
      <dgm:t>
        <a:bodyPr/>
        <a:lstStyle/>
        <a:p>
          <a:endParaRPr lang="en-US"/>
        </a:p>
      </dgm:t>
    </dgm:pt>
    <dgm:pt modelId="{84411DD7-267A-4C07-884A-998581D36E9E}" type="pres">
      <dgm:prSet presAssocID="{1BAB73D6-B0BE-44E5-BC26-0D0C1DE44354}" presName="arrowDiagram" presStyleCnt="0">
        <dgm:presLayoutVars>
          <dgm:chMax val="5"/>
          <dgm:dir/>
          <dgm:resizeHandles val="exact"/>
        </dgm:presLayoutVars>
      </dgm:prSet>
      <dgm:spPr/>
    </dgm:pt>
    <dgm:pt modelId="{1FC5AB60-246E-47B9-B8AF-34174CA703CA}" type="pres">
      <dgm:prSet presAssocID="{1BAB73D6-B0BE-44E5-BC26-0D0C1DE44354}" presName="arrow" presStyleLbl="bgShp" presStyleIdx="0" presStyleCnt="1" custScaleX="159444" custLinFactNeighborX="1721" custLinFactNeighborY="4562"/>
      <dgm:spPr/>
    </dgm:pt>
    <dgm:pt modelId="{2333EC8F-C6D4-46B3-8379-44692EA232B3}" type="pres">
      <dgm:prSet presAssocID="{1BAB73D6-B0BE-44E5-BC26-0D0C1DE44354}" presName="arrowDiagram3" presStyleCnt="0"/>
      <dgm:spPr/>
    </dgm:pt>
    <dgm:pt modelId="{D9931493-9843-4866-8638-251E6899066B}" type="pres">
      <dgm:prSet presAssocID="{1F75C22B-ACE9-4B90-92CA-DA7C03DCB15B}" presName="bullet3a" presStyleLbl="node1" presStyleIdx="0" presStyleCnt="3" custLinFactX="-500000" custLinFactY="61920" custLinFactNeighborX="-505698" custLinFactNeighborY="100000"/>
      <dgm:spPr/>
    </dgm:pt>
    <dgm:pt modelId="{33E89E40-5782-47A7-A45D-056D058E70A8}" type="pres">
      <dgm:prSet presAssocID="{1F75C22B-ACE9-4B90-92CA-DA7C03DCB15B}" presName="textBox3a" presStyleLbl="revTx" presStyleIdx="0" presStyleCnt="3" custScaleY="37114" custLinFactX="-34009" custLinFactNeighborX="-100000" custLinFactNeighborY="154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A449F7-AEA0-4C31-83C3-7DFD2022B4BF}" type="pres">
      <dgm:prSet presAssocID="{0618495A-4533-41CF-91C3-0ADC0C5B7273}" presName="bullet3b" presStyleLbl="node1" presStyleIdx="1" presStyleCnt="3" custLinFactX="-156871" custLinFactY="14537" custLinFactNeighborX="-200000" custLinFactNeighborY="100000"/>
      <dgm:spPr/>
    </dgm:pt>
    <dgm:pt modelId="{34E1280F-D13D-4DA2-8031-82BC936E3D28}" type="pres">
      <dgm:prSet presAssocID="{0618495A-4533-41CF-91C3-0ADC0C5B7273}" presName="textBox3b" presStyleLbl="revTx" presStyleIdx="1" presStyleCnt="3" custScaleY="47912" custLinFactX="-2355" custLinFactNeighborX="-100000" custLinFactNeighborY="58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D9A47F-7F85-49A3-A94F-CCC33A1A8EBB}" type="pres">
      <dgm:prSet presAssocID="{F51988DC-8E1D-41B4-8BAA-56241AD2E2D3}" presName="bullet3c" presStyleLbl="node1" presStyleIdx="2" presStyleCnt="3" custLinFactNeighborX="-7395" custLinFactNeighborY="50410"/>
      <dgm:spPr/>
      <dgm:t>
        <a:bodyPr/>
        <a:lstStyle/>
        <a:p>
          <a:endParaRPr lang="en-US"/>
        </a:p>
      </dgm:t>
    </dgm:pt>
    <dgm:pt modelId="{CFFBAB11-6D8E-456A-8F6C-FB87577E3C72}" type="pres">
      <dgm:prSet presAssocID="{F51988DC-8E1D-41B4-8BAA-56241AD2E2D3}" presName="textBox3c" presStyleLbl="revTx" presStyleIdx="2" presStyleCnt="3" custScaleY="44564" custLinFactNeighborX="-3750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D69E3F-4CBA-4585-B027-51FAE752CDE1}" type="presOf" srcId="{F51988DC-8E1D-41B4-8BAA-56241AD2E2D3}" destId="{CFFBAB11-6D8E-456A-8F6C-FB87577E3C72}" srcOrd="0" destOrd="0" presId="urn:microsoft.com/office/officeart/2005/8/layout/arrow2"/>
    <dgm:cxn modelId="{9DD430E0-8C55-4825-9CEE-050829E3F664}" type="presOf" srcId="{1BAB73D6-B0BE-44E5-BC26-0D0C1DE44354}" destId="{84411DD7-267A-4C07-884A-998581D36E9E}" srcOrd="0" destOrd="0" presId="urn:microsoft.com/office/officeart/2005/8/layout/arrow2"/>
    <dgm:cxn modelId="{2E08D19F-E9C3-4262-BFEF-B389CD0A5AC1}" srcId="{1BAB73D6-B0BE-44E5-BC26-0D0C1DE44354}" destId="{F51988DC-8E1D-41B4-8BAA-56241AD2E2D3}" srcOrd="2" destOrd="0" parTransId="{98E9F3E9-8AB5-4629-8FAD-2E3FA395421F}" sibTransId="{BC3E10C8-1B5F-4F2D-8323-01562C44673C}"/>
    <dgm:cxn modelId="{A25A55E6-CAD7-4B4D-BC42-8DD11BA5AD3A}" srcId="{1BAB73D6-B0BE-44E5-BC26-0D0C1DE44354}" destId="{1F75C22B-ACE9-4B90-92CA-DA7C03DCB15B}" srcOrd="0" destOrd="0" parTransId="{A0F33485-1892-4440-B58D-48790EF39BE2}" sibTransId="{DFCD53B5-A1F8-422F-8A92-89E608B83CDE}"/>
    <dgm:cxn modelId="{0EB2B9ED-1B69-44BF-AEA3-72F23056F454}" type="presOf" srcId="{1F75C22B-ACE9-4B90-92CA-DA7C03DCB15B}" destId="{33E89E40-5782-47A7-A45D-056D058E70A8}" srcOrd="0" destOrd="0" presId="urn:microsoft.com/office/officeart/2005/8/layout/arrow2"/>
    <dgm:cxn modelId="{49785825-DE1A-4531-92E1-2EC846AACCB2}" type="presOf" srcId="{0618495A-4533-41CF-91C3-0ADC0C5B7273}" destId="{34E1280F-D13D-4DA2-8031-82BC936E3D28}" srcOrd="0" destOrd="0" presId="urn:microsoft.com/office/officeart/2005/8/layout/arrow2"/>
    <dgm:cxn modelId="{3D5C3E77-81BB-4693-A1C2-A90CE810C7D4}" srcId="{1BAB73D6-B0BE-44E5-BC26-0D0C1DE44354}" destId="{0618495A-4533-41CF-91C3-0ADC0C5B7273}" srcOrd="1" destOrd="0" parTransId="{3D6A12B1-D016-4561-B1AB-27DE6996FFF8}" sibTransId="{09099BD1-55A3-4874-8752-35F17C1A14E1}"/>
    <dgm:cxn modelId="{586E0525-9126-431D-BCB5-AC6F1A2AA1DA}" type="presParOf" srcId="{84411DD7-267A-4C07-884A-998581D36E9E}" destId="{1FC5AB60-246E-47B9-B8AF-34174CA703CA}" srcOrd="0" destOrd="0" presId="urn:microsoft.com/office/officeart/2005/8/layout/arrow2"/>
    <dgm:cxn modelId="{185622D0-D0DE-405D-9FD5-750338BE4E51}" type="presParOf" srcId="{84411DD7-267A-4C07-884A-998581D36E9E}" destId="{2333EC8F-C6D4-46B3-8379-44692EA232B3}" srcOrd="1" destOrd="0" presId="urn:microsoft.com/office/officeart/2005/8/layout/arrow2"/>
    <dgm:cxn modelId="{39D41AE0-DE61-42F5-B2E2-C8A1D401DB3C}" type="presParOf" srcId="{2333EC8F-C6D4-46B3-8379-44692EA232B3}" destId="{D9931493-9843-4866-8638-251E6899066B}" srcOrd="0" destOrd="0" presId="urn:microsoft.com/office/officeart/2005/8/layout/arrow2"/>
    <dgm:cxn modelId="{C27CF501-E10C-4F75-AAE3-9A0659936EC5}" type="presParOf" srcId="{2333EC8F-C6D4-46B3-8379-44692EA232B3}" destId="{33E89E40-5782-47A7-A45D-056D058E70A8}" srcOrd="1" destOrd="0" presId="urn:microsoft.com/office/officeart/2005/8/layout/arrow2"/>
    <dgm:cxn modelId="{D9CCE020-80EE-4467-A919-24F2A9228908}" type="presParOf" srcId="{2333EC8F-C6D4-46B3-8379-44692EA232B3}" destId="{93A449F7-AEA0-4C31-83C3-7DFD2022B4BF}" srcOrd="2" destOrd="0" presId="urn:microsoft.com/office/officeart/2005/8/layout/arrow2"/>
    <dgm:cxn modelId="{49858DE9-67B6-4106-882E-AB775CD553D4}" type="presParOf" srcId="{2333EC8F-C6D4-46B3-8379-44692EA232B3}" destId="{34E1280F-D13D-4DA2-8031-82BC936E3D28}" srcOrd="3" destOrd="0" presId="urn:microsoft.com/office/officeart/2005/8/layout/arrow2"/>
    <dgm:cxn modelId="{B12E008B-A058-4621-906F-9B389B628F63}" type="presParOf" srcId="{2333EC8F-C6D4-46B3-8379-44692EA232B3}" destId="{91D9A47F-7F85-49A3-A94F-CCC33A1A8EBB}" srcOrd="4" destOrd="0" presId="urn:microsoft.com/office/officeart/2005/8/layout/arrow2"/>
    <dgm:cxn modelId="{7AFF655C-CD1D-48FA-8104-43E6B3ADB7AF}" type="presParOf" srcId="{2333EC8F-C6D4-46B3-8379-44692EA232B3}" destId="{CFFBAB11-6D8E-456A-8F6C-FB87577E3C7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2D62FA-326E-4163-B3AD-2B1466B535F2}">
      <dsp:nvSpPr>
        <dsp:cNvPr id="0" name=""/>
        <dsp:cNvSpPr/>
      </dsp:nvSpPr>
      <dsp:spPr>
        <a:xfrm>
          <a:off x="4171427" y="1665922"/>
          <a:ext cx="2036127" cy="2036127"/>
        </a:xfrm>
        <a:prstGeom prst="gear9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Advanced Technologies</a:t>
          </a:r>
          <a:endParaRPr lang="en-US" sz="1600" b="1" kern="1200" dirty="0"/>
        </a:p>
      </dsp:txBody>
      <dsp:txXfrm>
        <a:off x="4171427" y="1665922"/>
        <a:ext cx="2036127" cy="2036127"/>
      </dsp:txXfrm>
    </dsp:sp>
    <dsp:sp modelId="{45AA5D16-D33F-4983-896D-69E589AB5462}">
      <dsp:nvSpPr>
        <dsp:cNvPr id="0" name=""/>
        <dsp:cNvSpPr/>
      </dsp:nvSpPr>
      <dsp:spPr>
        <a:xfrm>
          <a:off x="2273663" y="1123616"/>
          <a:ext cx="1949084" cy="1915322"/>
        </a:xfrm>
        <a:prstGeom prst="gear6">
          <a:avLst/>
        </a:prstGeom>
        <a:solidFill>
          <a:schemeClr val="accent4">
            <a:hueOff val="-6457043"/>
            <a:satOff val="-1247"/>
            <a:lumOff val="755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Application Scenarios</a:t>
          </a:r>
          <a:endParaRPr lang="en-US" sz="1400" b="1" kern="1200" dirty="0"/>
        </a:p>
      </dsp:txBody>
      <dsp:txXfrm>
        <a:off x="2273663" y="1123616"/>
        <a:ext cx="1949084" cy="1915322"/>
      </dsp:txXfrm>
    </dsp:sp>
    <dsp:sp modelId="{822CD6C3-21F1-4228-B2BD-F9FD000BB7E8}">
      <dsp:nvSpPr>
        <dsp:cNvPr id="0" name=""/>
        <dsp:cNvSpPr/>
      </dsp:nvSpPr>
      <dsp:spPr>
        <a:xfrm rot="20700000">
          <a:off x="3716533" y="163041"/>
          <a:ext cx="1450901" cy="1450901"/>
        </a:xfrm>
        <a:prstGeom prst="gear6">
          <a:avLst/>
        </a:prstGeom>
        <a:solidFill>
          <a:schemeClr val="accent4">
            <a:hueOff val="-12914086"/>
            <a:satOff val="-2495"/>
            <a:lumOff val="1509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Business Models</a:t>
          </a:r>
          <a:endParaRPr lang="en-US" sz="1400" b="1" kern="1200" dirty="0"/>
        </a:p>
      </dsp:txBody>
      <dsp:txXfrm>
        <a:off x="4034758" y="481266"/>
        <a:ext cx="814451" cy="814451"/>
      </dsp:txXfrm>
    </dsp:sp>
    <dsp:sp modelId="{37EF5812-0C88-4C09-8C4C-70E32A483780}">
      <dsp:nvSpPr>
        <dsp:cNvPr id="0" name=""/>
        <dsp:cNvSpPr/>
      </dsp:nvSpPr>
      <dsp:spPr>
        <a:xfrm>
          <a:off x="3973661" y="1301905"/>
          <a:ext cx="2606243" cy="2606243"/>
        </a:xfrm>
        <a:prstGeom prst="circularArrow">
          <a:avLst>
            <a:gd name="adj1" fmla="val 4688"/>
            <a:gd name="adj2" fmla="val 299029"/>
            <a:gd name="adj3" fmla="val 2503298"/>
            <a:gd name="adj4" fmla="val 15889280"/>
            <a:gd name="adj5" fmla="val 546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718EF-6A5A-4EC9-A942-CB4551EB2590}">
      <dsp:nvSpPr>
        <dsp:cNvPr id="0" name=""/>
        <dsp:cNvSpPr/>
      </dsp:nvSpPr>
      <dsp:spPr>
        <a:xfrm rot="1303733">
          <a:off x="1969024" y="684775"/>
          <a:ext cx="1893598" cy="189359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4">
            <a:hueOff val="-6457043"/>
            <a:satOff val="-1247"/>
            <a:lumOff val="75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1F6019-4936-4908-9744-5E4B3DF24697}">
      <dsp:nvSpPr>
        <dsp:cNvPr id="0" name=""/>
        <dsp:cNvSpPr/>
      </dsp:nvSpPr>
      <dsp:spPr>
        <a:xfrm rot="766770">
          <a:off x="3380924" y="-152648"/>
          <a:ext cx="2041680" cy="204168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-12914086"/>
            <a:satOff val="-2495"/>
            <a:lumOff val="150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C5AB60-246E-47B9-B8AF-34174CA703CA}">
      <dsp:nvSpPr>
        <dsp:cNvPr id="0" name=""/>
        <dsp:cNvSpPr/>
      </dsp:nvSpPr>
      <dsp:spPr>
        <a:xfrm>
          <a:off x="434052" y="0"/>
          <a:ext cx="7687864" cy="301354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931493-9843-4866-8638-251E6899066B}">
      <dsp:nvSpPr>
        <dsp:cNvPr id="0" name=""/>
        <dsp:cNvSpPr/>
      </dsp:nvSpPr>
      <dsp:spPr>
        <a:xfrm>
          <a:off x="1135742" y="2282936"/>
          <a:ext cx="125363" cy="12536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E89E40-5782-47A7-A45D-056D058E70A8}">
      <dsp:nvSpPr>
        <dsp:cNvPr id="0" name=""/>
        <dsp:cNvSpPr/>
      </dsp:nvSpPr>
      <dsp:spPr>
        <a:xfrm>
          <a:off x="953679" y="2551166"/>
          <a:ext cx="1123449" cy="323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2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2010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953679" y="2551166"/>
        <a:ext cx="1123449" cy="323231"/>
      </dsp:txXfrm>
    </dsp:sp>
    <dsp:sp modelId="{93A449F7-AEA0-4C31-83C3-7DFD2022B4BF}">
      <dsp:nvSpPr>
        <dsp:cNvPr id="0" name=""/>
        <dsp:cNvSpPr/>
      </dsp:nvSpPr>
      <dsp:spPr>
        <a:xfrm>
          <a:off x="2694358" y="1520428"/>
          <a:ext cx="226618" cy="226618"/>
        </a:xfrm>
        <a:prstGeom prst="ellipse">
          <a:avLst/>
        </a:prstGeom>
        <a:gradFill rotWithShape="0">
          <a:gsLst>
            <a:gs pos="0">
              <a:schemeClr val="accent3">
                <a:hueOff val="-982673"/>
                <a:satOff val="-13866"/>
                <a:lumOff val="-1098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-982673"/>
                <a:satOff val="-13866"/>
                <a:lumOff val="-1098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E1280F-D13D-4DA2-8031-82BC936E3D28}">
      <dsp:nvSpPr>
        <dsp:cNvPr id="0" name=""/>
        <dsp:cNvSpPr/>
      </dsp:nvSpPr>
      <dsp:spPr>
        <a:xfrm>
          <a:off x="2431950" y="1897659"/>
          <a:ext cx="1157200" cy="785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080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2012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431950" y="1897659"/>
        <a:ext cx="1157200" cy="785453"/>
      </dsp:txXfrm>
    </dsp:sp>
    <dsp:sp modelId="{91D9A47F-7F85-49A3-A94F-CCC33A1A8EBB}">
      <dsp:nvSpPr>
        <dsp:cNvPr id="0" name=""/>
        <dsp:cNvSpPr/>
      </dsp:nvSpPr>
      <dsp:spPr>
        <a:xfrm>
          <a:off x="4810698" y="920415"/>
          <a:ext cx="313408" cy="313408"/>
        </a:xfrm>
        <a:prstGeom prst="ellipse">
          <a:avLst/>
        </a:prstGeom>
        <a:gradFill rotWithShape="0">
          <a:gsLst>
            <a:gs pos="0">
              <a:schemeClr val="accent3">
                <a:hueOff val="-1965346"/>
                <a:satOff val="-27733"/>
                <a:lumOff val="-2196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-1965346"/>
                <a:satOff val="-27733"/>
                <a:lumOff val="-2196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FBAB11-6D8E-456A-8F6C-FB87577E3C72}">
      <dsp:nvSpPr>
        <dsp:cNvPr id="0" name=""/>
        <dsp:cNvSpPr/>
      </dsp:nvSpPr>
      <dsp:spPr>
        <a:xfrm>
          <a:off x="4556617" y="1499660"/>
          <a:ext cx="1157200" cy="933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069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2017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4556617" y="1499660"/>
        <a:ext cx="1157200" cy="933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FAECFD-CC53-4182-9FDD-29AABDA331A7}" type="datetimeFigureOut">
              <a:rPr lang="zh-CN" altLang="en-US"/>
              <a:pPr>
                <a:defRPr/>
              </a:pPr>
              <a:t>2016/9/22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8C7C476-630F-4E97-AD79-548321178E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0BF039AB-D924-476D-B778-2B2D0C78ADAF}" type="datetimeFigureOut">
              <a:rPr lang="zh-CN" altLang="en-US" smtClean="0"/>
              <a:pPr/>
              <a:t>2016/9/22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43E72F7-0059-4372-A298-D19A22C63B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在了解了数字化经济的基本现状和转型原则后，我们具体建议运营商可以从如下方面入手：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首先厘清各个垂直行业纠缠在一起的能力，从而找出自身的特点和优势。这个可以利用前面介绍的</a:t>
            </a:r>
            <a:r>
              <a:rPr lang="en-US" altLang="zh-CN" dirty="0" smtClean="0"/>
              <a:t>3C</a:t>
            </a:r>
            <a:r>
              <a:rPr lang="zh-CN" altLang="en-US" dirty="0" smtClean="0"/>
              <a:t>模型，</a:t>
            </a:r>
            <a:r>
              <a:rPr lang="en-US" altLang="zh-CN" dirty="0" smtClean="0"/>
              <a:t>4-dimension</a:t>
            </a:r>
            <a:r>
              <a:rPr lang="zh-CN" altLang="en-US" dirty="0" smtClean="0"/>
              <a:t>评估等方法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找到数字化经济下，自身愿意并且能提供的能力，并进行分解</a:t>
            </a:r>
            <a:r>
              <a:rPr lang="en-US" altLang="zh-CN" dirty="0" smtClean="0"/>
              <a:t>/</a:t>
            </a:r>
            <a:r>
              <a:rPr lang="zh-CN" altLang="en-US" dirty="0" smtClean="0"/>
              <a:t>映射到运营商自身不同的能力层面上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资源（</a:t>
            </a:r>
            <a:r>
              <a:rPr lang="en-US" altLang="zh-CN" dirty="0" smtClean="0"/>
              <a:t>resource</a:t>
            </a:r>
            <a:r>
              <a:rPr lang="zh-CN" altLang="en-US" dirty="0" smtClean="0"/>
              <a:t>），基础连接（</a:t>
            </a:r>
            <a:r>
              <a:rPr lang="en-US" altLang="zh-CN" dirty="0" smtClean="0"/>
              <a:t>connection</a:t>
            </a:r>
            <a:r>
              <a:rPr lang="zh-CN" altLang="en-US" dirty="0" smtClean="0"/>
              <a:t>），入口（</a:t>
            </a:r>
            <a:r>
              <a:rPr lang="en-US" altLang="zh-CN" dirty="0" smtClean="0"/>
              <a:t>portal/entry</a:t>
            </a:r>
            <a:r>
              <a:rPr lang="zh-CN" altLang="en-US" dirty="0" smtClean="0"/>
              <a:t>），上层能力（</a:t>
            </a:r>
            <a:r>
              <a:rPr lang="en-US" altLang="zh-CN" dirty="0" err="1" smtClean="0"/>
              <a:t>api</a:t>
            </a:r>
            <a:r>
              <a:rPr lang="zh-CN" altLang="en-US" dirty="0" smtClean="0"/>
              <a:t>。。。）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执行上述动作的驱动力，主要来自文化转型（</a:t>
            </a:r>
            <a:r>
              <a:rPr lang="en-US" altLang="zh-CN" dirty="0" smtClean="0"/>
              <a:t>culture shift</a:t>
            </a:r>
            <a:r>
              <a:rPr lang="zh-CN" altLang="en-US" dirty="0" smtClean="0"/>
              <a:t>），颠覆性变革（</a:t>
            </a:r>
            <a:r>
              <a:rPr lang="en-US" altLang="zh-CN" dirty="0" smtClean="0"/>
              <a:t>disruption</a:t>
            </a:r>
            <a:r>
              <a:rPr lang="zh-CN" altLang="en-US" dirty="0" smtClean="0"/>
              <a:t>，包括：技术，商务模式等多个方面），以及最终客户的需求（尤其是出于本性</a:t>
            </a:r>
            <a:r>
              <a:rPr lang="en-US" altLang="zh-CN" dirty="0" smtClean="0"/>
              <a:t>-nature behavior</a:t>
            </a:r>
            <a:r>
              <a:rPr lang="zh-CN" altLang="en-US" dirty="0" smtClean="0"/>
              <a:t>的需求）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这些能力的分层封装的过程主要是运营商内部的改变过程，主要是考虑其自身的</a:t>
            </a:r>
            <a:r>
              <a:rPr lang="en-US" altLang="zh-CN" dirty="0" smtClean="0"/>
              <a:t>interlocking issue</a:t>
            </a:r>
            <a:r>
              <a:rPr lang="zh-CN" altLang="en-US" dirty="0" smtClean="0"/>
              <a:t>（策略，技能，资金）这几个方面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重新规划整理过的运营商能力，需要按照市场意愿进一步封装成数字化经济需要的服务（</a:t>
            </a:r>
            <a:r>
              <a:rPr lang="en-US" altLang="zh-CN" dirty="0" smtClean="0"/>
              <a:t>service</a:t>
            </a:r>
            <a:r>
              <a:rPr lang="zh-CN" altLang="en-US" dirty="0" smtClean="0"/>
              <a:t>），而这些服务可以按照市场化的要求进行分类（如：</a:t>
            </a:r>
            <a:r>
              <a:rPr lang="en-US" altLang="zh-CN" dirty="0" smtClean="0"/>
              <a:t>LBS</a:t>
            </a:r>
            <a:r>
              <a:rPr lang="zh-CN" altLang="en-US" dirty="0" smtClean="0"/>
              <a:t>，</a:t>
            </a:r>
            <a:r>
              <a:rPr lang="en-US" altLang="zh-CN" dirty="0" smtClean="0"/>
              <a:t>Big-data</a:t>
            </a:r>
            <a:r>
              <a:rPr lang="zh-CN" altLang="en-US" dirty="0" smtClean="0"/>
              <a:t>等）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最终这些服务可以以</a:t>
            </a:r>
            <a:r>
              <a:rPr lang="en-US" altLang="zh-CN" dirty="0" err="1" smtClean="0"/>
              <a:t>PaaS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SaaS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IaaS</a:t>
            </a:r>
            <a:r>
              <a:rPr lang="zh-CN" altLang="en-US" dirty="0" smtClean="0"/>
              <a:t>的方式参与到数字化经济活动当中。尤其是</a:t>
            </a:r>
            <a:r>
              <a:rPr lang="en-US" altLang="zh-CN" dirty="0" smtClean="0"/>
              <a:t>NFV/SDN</a:t>
            </a:r>
            <a:r>
              <a:rPr lang="zh-CN" altLang="en-US" dirty="0" smtClean="0"/>
              <a:t>是当前比较热门和可行的方法。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D3F87-FA60-43F7-A16B-47BB36F09F5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48350" y="44545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14888" y="417036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7013" y="3638550"/>
            <a:ext cx="185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3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2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6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6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6" y="1180188"/>
            <a:ext cx="6920949" cy="3044499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005407"/>
            <a:ext cx="8513763" cy="370093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181429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8" name="Slide Number Placeholder 5"/>
          <p:cNvSpPr>
            <a:spLocks noGrp="1"/>
          </p:cNvSpPr>
          <p:nvPr userDrawn="1"/>
        </p:nvSpPr>
        <p:spPr bwMode="auto">
          <a:xfrm>
            <a:off x="8640349" y="4778375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D9DD1A95-C1D4-4F9A-857F-0557B7623FF8}" type="slidenum">
              <a:rPr lang="en-US" sz="14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113F1D33-9059-47D3-954B-5D17F3B4270F}" type="slidenum">
              <a:rPr lang="en-US" sz="80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7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1" y="1270076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6" y="1270076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7782501" y="193676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Internal use only▲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D9DD1A95-C1D4-4F9A-857F-0557B7623FF8}" type="slidenum">
              <a:rPr lang="en-US" sz="80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7" y="1270076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6" y="1270076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7782501" y="193676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Internal use only▲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493618"/>
            <a:ext cx="6144216" cy="1115297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9159766" y="1612100"/>
            <a:ext cx="1813748" cy="80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3973" tIns="0" rIns="124567" bIns="62288" anchor="t" anchorCtr="0">
            <a:spAutoFit/>
          </a:bodyPr>
          <a:lstStyle/>
          <a:p>
            <a:pPr algn="l" defTabSz="1246624"/>
            <a:r>
              <a:rPr lang="en-US" sz="1200" b="1" i="1" noProof="1" smtClean="0">
                <a:solidFill>
                  <a:schemeClr val="bg1"/>
                </a:solidFill>
                <a:latin typeface="+mj-lt"/>
                <a:ea typeface="黑体" charset="0"/>
                <a:cs typeface="Arial"/>
              </a:rPr>
              <a:t>Chapter T</a:t>
            </a:r>
            <a:r>
              <a:rPr altLang="zh-CN" sz="1200" b="1" i="1" noProof="1" smtClean="0">
                <a:solidFill>
                  <a:schemeClr val="bg1"/>
                </a:solidFill>
                <a:latin typeface="+mj-lt"/>
                <a:ea typeface="黑体" charset="0"/>
                <a:cs typeface="Arial"/>
              </a:rPr>
              <a:t>itle</a:t>
            </a:r>
            <a:r>
              <a:rPr altLang="zh-CN" sz="1200" b="1" i="1" noProof="1">
                <a:solidFill>
                  <a:schemeClr val="bg1"/>
                </a:solidFill>
                <a:latin typeface="+mj-lt"/>
                <a:ea typeface="黑体" charset="0"/>
                <a:cs typeface="Arial"/>
              </a:rPr>
              <a:t>:</a:t>
            </a:r>
            <a:endParaRPr altLang="ja-JP" sz="1200" b="1" i="1" noProof="1">
              <a:solidFill>
                <a:schemeClr val="bg1"/>
              </a:solidFill>
              <a:latin typeface="+mj-lt"/>
              <a:ea typeface="黑体" charset="0"/>
              <a:cs typeface="Arial"/>
            </a:endParaRPr>
          </a:p>
          <a:p>
            <a:pPr algn="l" defTabSz="1246624"/>
            <a:r>
              <a:rPr altLang="zh-CN" sz="1200" i="1" noProof="1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Type</a:t>
            </a:r>
            <a:r>
              <a:rPr altLang="ja-JP" sz="1200" i="1" noProof="1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: </a:t>
            </a:r>
            <a:r>
              <a:rPr lang="en-US" altLang="ja-JP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   Calibri </a:t>
            </a:r>
            <a:r>
              <a:rPr lang="en-US" altLang="zh-CN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bold</a:t>
            </a:r>
            <a:endParaRPr lang="en-US" altLang="ja-JP" sz="1200" i="1" noProof="1" smtClean="0">
              <a:solidFill>
                <a:schemeClr val="bg1"/>
              </a:solidFill>
              <a:latin typeface="+mj-lt"/>
              <a:ea typeface="宋体" charset="0"/>
              <a:cs typeface="Arial"/>
            </a:endParaRPr>
          </a:p>
          <a:p>
            <a:pPr algn="l" defTabSz="1246624"/>
            <a:r>
              <a:rPr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S</a:t>
            </a:r>
            <a:r>
              <a:rPr altLang="zh-CN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ize</a:t>
            </a:r>
            <a:r>
              <a:rPr lang="en-US" altLang="zh-CN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:</a:t>
            </a:r>
            <a:r>
              <a:rPr lang="en-US" altLang="zh-CN" sz="1200" i="1" baseline="0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     </a:t>
            </a:r>
            <a:r>
              <a:rPr lang="en-US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28</a:t>
            </a:r>
            <a:r>
              <a:rPr altLang="ja-JP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-</a:t>
            </a:r>
            <a:r>
              <a:rPr lang="en-US" altLang="ja-JP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36</a:t>
            </a:r>
            <a:r>
              <a:rPr altLang="ja-JP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pt</a:t>
            </a:r>
            <a:endParaRPr altLang="ja-JP" sz="1200" i="1" noProof="1">
              <a:solidFill>
                <a:schemeClr val="bg1"/>
              </a:solidFill>
              <a:latin typeface="+mj-lt"/>
              <a:ea typeface="宋体" charset="0"/>
              <a:cs typeface="Arial"/>
            </a:endParaRPr>
          </a:p>
          <a:p>
            <a:pPr algn="l" defTabSz="1246624"/>
            <a:r>
              <a:rPr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C</a:t>
            </a:r>
            <a:r>
              <a:rPr altLang="zh-CN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olor</a:t>
            </a:r>
            <a:r>
              <a:rPr lang="en-US" altLang="zh-CN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:</a:t>
            </a:r>
            <a:r>
              <a:rPr lang="en-US" altLang="zh-CN" sz="1200" i="1" baseline="0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  ZTE</a:t>
            </a:r>
            <a:r>
              <a:rPr altLang="zh-CN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 </a:t>
            </a:r>
            <a:r>
              <a:rPr lang="en-US" altLang="zh-CN" sz="1200" i="1" noProof="1" smtClean="0">
                <a:solidFill>
                  <a:schemeClr val="bg1"/>
                </a:solidFill>
                <a:latin typeface="+mj-lt"/>
                <a:ea typeface="宋体" charset="0"/>
                <a:cs typeface="Arial"/>
              </a:rPr>
              <a:t>Blue</a:t>
            </a:r>
            <a:endParaRPr altLang="ja-JP" sz="1200" i="1" noProof="1">
              <a:solidFill>
                <a:schemeClr val="bg1"/>
              </a:solidFill>
              <a:latin typeface="+mj-lt"/>
              <a:ea typeface="宋体" charset="0"/>
              <a:cs typeface="Arial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9191299" y="3794449"/>
            <a:ext cx="2185016" cy="432228"/>
          </a:xfrm>
          <a:prstGeom prst="rect">
            <a:avLst/>
          </a:prstGeom>
          <a:noFill/>
          <a:ln>
            <a:noFill/>
          </a:ln>
        </p:spPr>
        <p:txBody>
          <a:bodyPr wrap="square" lIns="143973" tIns="0" rIns="124567" bIns="62288" anchor="t" anchorCtr="0">
            <a:spAutoFit/>
          </a:bodyPr>
          <a:lstStyle/>
          <a:p>
            <a:pPr marL="0" algn="l" defTabSz="1246624" rtl="0" eaLnBrk="1" latinLnBrk="0" hangingPunct="1"/>
            <a:r>
              <a:rPr lang="en-US" altLang="zh-CN" sz="1200" b="0" i="1" kern="1200" noProof="1" smtClean="0">
                <a:solidFill>
                  <a:schemeClr val="bg1"/>
                </a:solidFill>
                <a:latin typeface="+mj-lt"/>
                <a:ea typeface="微软雅黑" pitchFamily="34" charset="-122"/>
                <a:cs typeface="Arial"/>
              </a:rPr>
              <a:t>ZTE</a:t>
            </a:r>
            <a:r>
              <a:rPr lang="en-US" altLang="zh-CN" sz="1200" b="0" i="1" kern="1200" baseline="0" noProof="1" smtClean="0">
                <a:solidFill>
                  <a:schemeClr val="bg1"/>
                </a:solidFill>
                <a:latin typeface="+mj-lt"/>
                <a:ea typeface="微软雅黑" pitchFamily="34" charset="-122"/>
                <a:cs typeface="Arial"/>
              </a:rPr>
              <a:t> Blue</a:t>
            </a:r>
            <a:endParaRPr lang="en-US" altLang="zh-CN" sz="1200" b="0" i="1" kern="1200" noProof="1" smtClean="0">
              <a:solidFill>
                <a:schemeClr val="bg1"/>
              </a:solidFill>
              <a:latin typeface="+mj-lt"/>
              <a:ea typeface="微软雅黑" pitchFamily="34" charset="-122"/>
              <a:cs typeface="Arial"/>
            </a:endParaRPr>
          </a:p>
          <a:p>
            <a:pPr marL="0" algn="l" defTabSz="1246624" rtl="0" eaLnBrk="1" latinLnBrk="0" hangingPunct="1"/>
            <a:r>
              <a:rPr lang="en-US" altLang="zh-CN" sz="1200" b="0" i="1" kern="1200" noProof="1" smtClean="0">
                <a:solidFill>
                  <a:schemeClr val="bg1"/>
                </a:solidFill>
                <a:latin typeface="+mj-lt"/>
                <a:ea typeface="微软雅黑" pitchFamily="34" charset="-122"/>
                <a:cs typeface="Arial"/>
              </a:rPr>
              <a:t>[R0-G78-B162]</a:t>
            </a:r>
            <a:endParaRPr lang="zh-CN" altLang="en-US" sz="1200" b="0" i="1" kern="1200" noProof="1">
              <a:solidFill>
                <a:schemeClr val="bg1"/>
              </a:solidFill>
              <a:latin typeface="+mj-lt"/>
              <a:ea typeface="微软雅黑" pitchFamily="34" charset="-122"/>
              <a:cs typeface="Arial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3468" y="4765143"/>
            <a:ext cx="1819275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 userDrawn="1"/>
        </p:nvSpPr>
        <p:spPr>
          <a:xfrm>
            <a:off x="9197338" y="4627897"/>
            <a:ext cx="2185016" cy="247562"/>
          </a:xfrm>
          <a:prstGeom prst="rect">
            <a:avLst/>
          </a:prstGeom>
          <a:noFill/>
          <a:ln>
            <a:noFill/>
          </a:ln>
        </p:spPr>
        <p:txBody>
          <a:bodyPr wrap="square" lIns="143973" tIns="0" rIns="124567" bIns="62288" anchor="t" anchorCtr="0">
            <a:spAutoFit/>
          </a:bodyPr>
          <a:lstStyle/>
          <a:p>
            <a:pPr marL="0" algn="l" defTabSz="1246624" rtl="0" eaLnBrk="1" latinLnBrk="0" hangingPunct="1"/>
            <a:r>
              <a:rPr lang="en-US" altLang="zh-CN" sz="1200" b="0" i="1" kern="1200" noProof="1" smtClean="0">
                <a:solidFill>
                  <a:schemeClr val="bg1"/>
                </a:solidFill>
                <a:latin typeface="+mj-lt"/>
                <a:ea typeface="微软雅黑" pitchFamily="34" charset="-122"/>
                <a:cs typeface="Arial"/>
              </a:rPr>
              <a:t>Gray</a:t>
            </a:r>
          </a:p>
        </p:txBody>
      </p:sp>
      <p:sp>
        <p:nvSpPr>
          <p:cNvPr id="7" name="矩形 3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TextBox 16"/>
          <p:cNvSpPr txBox="1">
            <a:spLocks noChangeArrowheads="1"/>
          </p:cNvSpPr>
          <p:nvPr userDrawn="1"/>
        </p:nvSpPr>
        <p:spPr bwMode="auto">
          <a:xfrm>
            <a:off x="3514138" y="4865740"/>
            <a:ext cx="2522127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defRPr/>
            </a:pPr>
            <a:r>
              <a:rPr kumimoji="1" lang="en-US" sz="1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© ZTE </a:t>
            </a:r>
            <a:r>
              <a:rPr kumimoji="1" lang="en-US" sz="1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Corporation, all </a:t>
            </a:r>
            <a:r>
              <a:rPr kumimoji="1" lang="en-US" sz="1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rights reserved</a:t>
            </a:r>
          </a:p>
        </p:txBody>
      </p:sp>
      <p:sp>
        <p:nvSpPr>
          <p:cNvPr id="10" name="Slide Number Placeholder 5"/>
          <p:cNvSpPr>
            <a:spLocks noGrp="1"/>
          </p:cNvSpPr>
          <p:nvPr userDrawn="1"/>
        </p:nvSpPr>
        <p:spPr bwMode="auto">
          <a:xfrm>
            <a:off x="119865" y="4827036"/>
            <a:ext cx="1067490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6" tIns="45697" rIns="91396" bIns="45697" anchor="ctr"/>
          <a:lstStyle/>
          <a:p>
            <a:pPr algn="ctr">
              <a:defRPr/>
            </a:pPr>
            <a:r>
              <a:rPr lang="en-US" sz="11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Page </a:t>
            </a:r>
            <a:fld id="{0171E16C-D319-4B78-8C6C-188CCEBE712C}" type="slidenum">
              <a:rPr lang="en-US"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ctr">
                <a:defRPr/>
              </a:pPr>
              <a:t>‹#›</a:t>
            </a:fld>
            <a:endParaRPr lang="en-US" sz="11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0" descr="ZTE_ppt_design_0202-09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548016" y="4738123"/>
            <a:ext cx="486992" cy="318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8406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178995" y="179307"/>
            <a:ext cx="8965005" cy="723727"/>
          </a:xfrm>
          <a:prstGeom prst="rect">
            <a:avLst/>
          </a:prstGeom>
        </p:spPr>
        <p:txBody>
          <a:bodyPr lIns="53993" tIns="26996" rIns="53993" bIns="26996" rtlCol="0" anchor="ctr" anchorCtr="0">
            <a:noAutofit/>
          </a:bodyPr>
          <a:lstStyle>
            <a:lvl1pPr algn="l">
              <a:defRPr lang="zh-CN" altLang="en-US" sz="2400" b="1" dirty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4" name="灯片编号占位符 5"/>
          <p:cNvSpPr txBox="1">
            <a:spLocks/>
          </p:cNvSpPr>
          <p:nvPr userDrawn="1"/>
        </p:nvSpPr>
        <p:spPr>
          <a:xfrm>
            <a:off x="7340600" y="4805363"/>
            <a:ext cx="1548000" cy="27463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F6CB4A-6F0F-444F-A0FB-95BBEDD8F768}" type="slidenum">
              <a:rPr kumimoji="0" lang="zh-CN" altLang="en-US" sz="1800" b="0" i="1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：32-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48350" y="445452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14888" y="417036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7013" y="3638550"/>
            <a:ext cx="185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12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3" y="454025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2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6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6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6" y="1180188"/>
            <a:ext cx="6920949" cy="3044499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5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6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782501" y="193676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Internal use only▲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6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113F1D33-9059-47D3-954B-5D17F3B4270F}" type="slidenum">
              <a:rPr lang="en-US" sz="80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10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11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7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1" y="1270076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6" y="1270076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7782501" y="193676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Internal use only▲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fld id="{D9DD1A95-C1D4-4F9A-857F-0557B7623FF8}" type="slidenum">
              <a:rPr lang="en-US" sz="80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80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42" tIns="46725" rIns="93442" bIns="46725" anchor="b" anchorCtr="1">
            <a:spAutoFit/>
          </a:bodyPr>
          <a:lstStyle/>
          <a:p>
            <a:pPr defTabSz="935038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5038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5038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9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10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4390"/>
              <a:chOff x="9286278" y="1725515"/>
              <a:chExt cx="935158" cy="254390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98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组 9"/>
            <p:cNvGrpSpPr>
              <a:grpSpLocks/>
            </p:cNvGrpSpPr>
            <p:nvPr/>
          </p:nvGrpSpPr>
          <p:grpSpPr bwMode="auto">
            <a:xfrm>
              <a:off x="9286278" y="2098975"/>
              <a:ext cx="1199362" cy="254390"/>
              <a:chOff x="9286278" y="2098975"/>
              <a:chExt cx="1199362" cy="25439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98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7" y="1270076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6" y="1270076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7782501" y="193676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Heiti SC Light"/>
                <a:cs typeface="Arial" pitchFamily="34" charset="0"/>
              </a:rPr>
              <a:t>Internal use only▲</a:t>
            </a: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493618"/>
            <a:ext cx="6144216" cy="1115297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5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6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7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9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Fuschia Tile"/>
          <p:cNvGrpSpPr>
            <a:grpSpLocks/>
          </p:cNvGrpSpPr>
          <p:nvPr/>
        </p:nvGrpSpPr>
        <p:grpSpPr bwMode="auto">
          <a:xfrm>
            <a:off x="762000" y="2389188"/>
            <a:ext cx="995363" cy="993775"/>
            <a:chOff x="1071620" y="3044261"/>
            <a:chExt cx="1325880" cy="1325880"/>
          </a:xfrm>
        </p:grpSpPr>
        <p:sp>
          <p:nvSpPr>
            <p:cNvPr id="11" name="Rectangle 31"/>
            <p:cNvSpPr/>
            <p:nvPr/>
          </p:nvSpPr>
          <p:spPr bwMode="auto">
            <a:xfrm>
              <a:off x="1071620" y="3044261"/>
              <a:ext cx="1325880" cy="1325880"/>
            </a:xfrm>
            <a:prstGeom prst="rect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1316918" y="3285715"/>
              <a:ext cx="835284" cy="840853"/>
            </a:xfrm>
            <a:custGeom>
              <a:avLst/>
              <a:gdLst>
                <a:gd name="T0" fmla="*/ 183 w 223"/>
                <a:gd name="T1" fmla="*/ 108 h 224"/>
                <a:gd name="T2" fmla="*/ 154 w 223"/>
                <a:gd name="T3" fmla="*/ 120 h 224"/>
                <a:gd name="T4" fmla="*/ 135 w 223"/>
                <a:gd name="T5" fmla="*/ 101 h 224"/>
                <a:gd name="T6" fmla="*/ 154 w 223"/>
                <a:gd name="T7" fmla="*/ 59 h 224"/>
                <a:gd name="T8" fmla="*/ 96 w 223"/>
                <a:gd name="T9" fmla="*/ 0 h 224"/>
                <a:gd name="T10" fmla="*/ 37 w 223"/>
                <a:gd name="T11" fmla="*/ 59 h 224"/>
                <a:gd name="T12" fmla="*/ 64 w 223"/>
                <a:gd name="T13" fmla="*/ 107 h 224"/>
                <a:gd name="T14" fmla="*/ 52 w 223"/>
                <a:gd name="T15" fmla="*/ 145 h 224"/>
                <a:gd name="T16" fmla="*/ 41 w 223"/>
                <a:gd name="T17" fmla="*/ 143 h 224"/>
                <a:gd name="T18" fmla="*/ 0 w 223"/>
                <a:gd name="T19" fmla="*/ 183 h 224"/>
                <a:gd name="T20" fmla="*/ 41 w 223"/>
                <a:gd name="T21" fmla="*/ 224 h 224"/>
                <a:gd name="T22" fmla="*/ 81 w 223"/>
                <a:gd name="T23" fmla="*/ 183 h 224"/>
                <a:gd name="T24" fmla="*/ 60 w 223"/>
                <a:gd name="T25" fmla="*/ 148 h 224"/>
                <a:gd name="T26" fmla="*/ 71 w 223"/>
                <a:gd name="T27" fmla="*/ 111 h 224"/>
                <a:gd name="T28" fmla="*/ 96 w 223"/>
                <a:gd name="T29" fmla="*/ 117 h 224"/>
                <a:gd name="T30" fmla="*/ 129 w 223"/>
                <a:gd name="T31" fmla="*/ 106 h 224"/>
                <a:gd name="T32" fmla="*/ 149 w 223"/>
                <a:gd name="T33" fmla="*/ 126 h 224"/>
                <a:gd name="T34" fmla="*/ 143 w 223"/>
                <a:gd name="T35" fmla="*/ 148 h 224"/>
                <a:gd name="T36" fmla="*/ 183 w 223"/>
                <a:gd name="T37" fmla="*/ 189 h 224"/>
                <a:gd name="T38" fmla="*/ 223 w 223"/>
                <a:gd name="T39" fmla="*/ 148 h 224"/>
                <a:gd name="T40" fmla="*/ 183 w 223"/>
                <a:gd name="T41" fmla="*/ 108 h 224"/>
                <a:gd name="T42" fmla="*/ 73 w 223"/>
                <a:gd name="T43" fmla="*/ 183 h 224"/>
                <a:gd name="T44" fmla="*/ 41 w 223"/>
                <a:gd name="T45" fmla="*/ 216 h 224"/>
                <a:gd name="T46" fmla="*/ 8 w 223"/>
                <a:gd name="T47" fmla="*/ 183 h 224"/>
                <a:gd name="T48" fmla="*/ 41 w 223"/>
                <a:gd name="T49" fmla="*/ 151 h 224"/>
                <a:gd name="T50" fmla="*/ 73 w 223"/>
                <a:gd name="T51" fmla="*/ 183 h 224"/>
                <a:gd name="T52" fmla="*/ 45 w 223"/>
                <a:gd name="T53" fmla="*/ 59 h 224"/>
                <a:gd name="T54" fmla="*/ 96 w 223"/>
                <a:gd name="T55" fmla="*/ 8 h 224"/>
                <a:gd name="T56" fmla="*/ 146 w 223"/>
                <a:gd name="T57" fmla="*/ 59 h 224"/>
                <a:gd name="T58" fmla="*/ 96 w 223"/>
                <a:gd name="T59" fmla="*/ 109 h 224"/>
                <a:gd name="T60" fmla="*/ 45 w 223"/>
                <a:gd name="T61" fmla="*/ 59 h 224"/>
                <a:gd name="T62" fmla="*/ 183 w 223"/>
                <a:gd name="T63" fmla="*/ 181 h 224"/>
                <a:gd name="T64" fmla="*/ 151 w 223"/>
                <a:gd name="T65" fmla="*/ 148 h 224"/>
                <a:gd name="T66" fmla="*/ 183 w 223"/>
                <a:gd name="T67" fmla="*/ 116 h 224"/>
                <a:gd name="T68" fmla="*/ 215 w 223"/>
                <a:gd name="T69" fmla="*/ 148 h 224"/>
                <a:gd name="T70" fmla="*/ 183 w 223"/>
                <a:gd name="T71" fmla="*/ 18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3" h="224">
                  <a:moveTo>
                    <a:pt x="183" y="108"/>
                  </a:moveTo>
                  <a:cubicBezTo>
                    <a:pt x="172" y="108"/>
                    <a:pt x="162" y="113"/>
                    <a:pt x="154" y="120"/>
                  </a:cubicBezTo>
                  <a:cubicBezTo>
                    <a:pt x="135" y="101"/>
                    <a:pt x="135" y="101"/>
                    <a:pt x="135" y="101"/>
                  </a:cubicBezTo>
                  <a:cubicBezTo>
                    <a:pt x="147" y="90"/>
                    <a:pt x="154" y="75"/>
                    <a:pt x="154" y="59"/>
                  </a:cubicBezTo>
                  <a:cubicBezTo>
                    <a:pt x="154" y="26"/>
                    <a:pt x="128" y="0"/>
                    <a:pt x="96" y="0"/>
                  </a:cubicBezTo>
                  <a:cubicBezTo>
                    <a:pt x="64" y="0"/>
                    <a:pt x="37" y="26"/>
                    <a:pt x="37" y="59"/>
                  </a:cubicBezTo>
                  <a:cubicBezTo>
                    <a:pt x="37" y="79"/>
                    <a:pt x="48" y="97"/>
                    <a:pt x="64" y="107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49" y="144"/>
                    <a:pt x="45" y="143"/>
                    <a:pt x="41" y="143"/>
                  </a:cubicBezTo>
                  <a:cubicBezTo>
                    <a:pt x="18" y="143"/>
                    <a:pt x="0" y="161"/>
                    <a:pt x="0" y="183"/>
                  </a:cubicBezTo>
                  <a:cubicBezTo>
                    <a:pt x="0" y="206"/>
                    <a:pt x="18" y="224"/>
                    <a:pt x="41" y="224"/>
                  </a:cubicBezTo>
                  <a:cubicBezTo>
                    <a:pt x="63" y="224"/>
                    <a:pt x="81" y="206"/>
                    <a:pt x="81" y="183"/>
                  </a:cubicBezTo>
                  <a:cubicBezTo>
                    <a:pt x="81" y="168"/>
                    <a:pt x="72" y="155"/>
                    <a:pt x="60" y="148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8" y="115"/>
                    <a:pt x="87" y="117"/>
                    <a:pt x="96" y="117"/>
                  </a:cubicBezTo>
                  <a:cubicBezTo>
                    <a:pt x="108" y="117"/>
                    <a:pt x="120" y="113"/>
                    <a:pt x="129" y="106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5" y="133"/>
                    <a:pt x="143" y="140"/>
                    <a:pt x="143" y="148"/>
                  </a:cubicBezTo>
                  <a:cubicBezTo>
                    <a:pt x="143" y="171"/>
                    <a:pt x="161" y="189"/>
                    <a:pt x="183" y="189"/>
                  </a:cubicBezTo>
                  <a:cubicBezTo>
                    <a:pt x="205" y="189"/>
                    <a:pt x="223" y="171"/>
                    <a:pt x="223" y="148"/>
                  </a:cubicBezTo>
                  <a:cubicBezTo>
                    <a:pt x="223" y="126"/>
                    <a:pt x="205" y="108"/>
                    <a:pt x="183" y="108"/>
                  </a:cubicBezTo>
                  <a:close/>
                  <a:moveTo>
                    <a:pt x="73" y="183"/>
                  </a:moveTo>
                  <a:cubicBezTo>
                    <a:pt x="73" y="201"/>
                    <a:pt x="58" y="216"/>
                    <a:pt x="41" y="216"/>
                  </a:cubicBezTo>
                  <a:cubicBezTo>
                    <a:pt x="23" y="216"/>
                    <a:pt x="8" y="201"/>
                    <a:pt x="8" y="183"/>
                  </a:cubicBezTo>
                  <a:cubicBezTo>
                    <a:pt x="8" y="166"/>
                    <a:pt x="23" y="151"/>
                    <a:pt x="41" y="151"/>
                  </a:cubicBezTo>
                  <a:cubicBezTo>
                    <a:pt x="58" y="151"/>
                    <a:pt x="73" y="166"/>
                    <a:pt x="73" y="183"/>
                  </a:cubicBezTo>
                  <a:close/>
                  <a:moveTo>
                    <a:pt x="45" y="59"/>
                  </a:moveTo>
                  <a:cubicBezTo>
                    <a:pt x="45" y="31"/>
                    <a:pt x="68" y="8"/>
                    <a:pt x="96" y="8"/>
                  </a:cubicBezTo>
                  <a:cubicBezTo>
                    <a:pt x="123" y="8"/>
                    <a:pt x="146" y="31"/>
                    <a:pt x="146" y="59"/>
                  </a:cubicBezTo>
                  <a:cubicBezTo>
                    <a:pt x="146" y="86"/>
                    <a:pt x="123" y="109"/>
                    <a:pt x="96" y="109"/>
                  </a:cubicBezTo>
                  <a:cubicBezTo>
                    <a:pt x="68" y="109"/>
                    <a:pt x="45" y="86"/>
                    <a:pt x="45" y="59"/>
                  </a:cubicBezTo>
                  <a:close/>
                  <a:moveTo>
                    <a:pt x="183" y="181"/>
                  </a:moveTo>
                  <a:cubicBezTo>
                    <a:pt x="165" y="181"/>
                    <a:pt x="151" y="166"/>
                    <a:pt x="151" y="148"/>
                  </a:cubicBezTo>
                  <a:cubicBezTo>
                    <a:pt x="151" y="130"/>
                    <a:pt x="165" y="116"/>
                    <a:pt x="183" y="116"/>
                  </a:cubicBezTo>
                  <a:cubicBezTo>
                    <a:pt x="201" y="116"/>
                    <a:pt x="215" y="130"/>
                    <a:pt x="215" y="148"/>
                  </a:cubicBezTo>
                  <a:cubicBezTo>
                    <a:pt x="215" y="166"/>
                    <a:pt x="201" y="181"/>
                    <a:pt x="183" y="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Orange Tile"/>
          <p:cNvGrpSpPr>
            <a:grpSpLocks/>
          </p:cNvGrpSpPr>
          <p:nvPr/>
        </p:nvGrpSpPr>
        <p:grpSpPr bwMode="auto">
          <a:xfrm>
            <a:off x="1885950" y="2389188"/>
            <a:ext cx="995363" cy="993775"/>
            <a:chOff x="2487267" y="3044261"/>
            <a:chExt cx="1325880" cy="1325880"/>
          </a:xfrm>
        </p:grpSpPr>
        <p:sp>
          <p:nvSpPr>
            <p:cNvPr id="14" name="Rectangle 34"/>
            <p:cNvSpPr/>
            <p:nvPr/>
          </p:nvSpPr>
          <p:spPr bwMode="auto">
            <a:xfrm>
              <a:off x="2487267" y="3044261"/>
              <a:ext cx="1325880" cy="1325880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5" name="Freeform 30"/>
            <p:cNvSpPr>
              <a:spLocks noEditPoints="1"/>
            </p:cNvSpPr>
            <p:nvPr/>
          </p:nvSpPr>
          <p:spPr bwMode="auto">
            <a:xfrm>
              <a:off x="2774858" y="3285715"/>
              <a:ext cx="750698" cy="842972"/>
            </a:xfrm>
            <a:custGeom>
              <a:avLst/>
              <a:gdLst>
                <a:gd name="T0" fmla="*/ 15 w 200"/>
                <a:gd name="T1" fmla="*/ 0 h 225"/>
                <a:gd name="T2" fmla="*/ 11 w 200"/>
                <a:gd name="T3" fmla="*/ 17 h 225"/>
                <a:gd name="T4" fmla="*/ 11 w 200"/>
                <a:gd name="T5" fmla="*/ 35 h 225"/>
                <a:gd name="T6" fmla="*/ 0 w 200"/>
                <a:gd name="T7" fmla="*/ 55 h 225"/>
                <a:gd name="T8" fmla="*/ 11 w 200"/>
                <a:gd name="T9" fmla="*/ 75 h 225"/>
                <a:gd name="T10" fmla="*/ 11 w 200"/>
                <a:gd name="T11" fmla="*/ 94 h 225"/>
                <a:gd name="T12" fmla="*/ 0 w 200"/>
                <a:gd name="T13" fmla="*/ 114 h 225"/>
                <a:gd name="T14" fmla="*/ 11 w 200"/>
                <a:gd name="T15" fmla="*/ 134 h 225"/>
                <a:gd name="T16" fmla="*/ 11 w 200"/>
                <a:gd name="T17" fmla="*/ 153 h 225"/>
                <a:gd name="T18" fmla="*/ 0 w 200"/>
                <a:gd name="T19" fmla="*/ 173 h 225"/>
                <a:gd name="T20" fmla="*/ 11 w 200"/>
                <a:gd name="T21" fmla="*/ 193 h 225"/>
                <a:gd name="T22" fmla="*/ 11 w 200"/>
                <a:gd name="T23" fmla="*/ 211 h 225"/>
                <a:gd name="T24" fmla="*/ 15 w 200"/>
                <a:gd name="T25" fmla="*/ 225 h 225"/>
                <a:gd name="T26" fmla="*/ 200 w 200"/>
                <a:gd name="T27" fmla="*/ 185 h 225"/>
                <a:gd name="T28" fmla="*/ 160 w 200"/>
                <a:gd name="T29" fmla="*/ 0 h 225"/>
                <a:gd name="T30" fmla="*/ 11 w 200"/>
                <a:gd name="T31" fmla="*/ 25 h 225"/>
                <a:gd name="T32" fmla="*/ 8 w 200"/>
                <a:gd name="T33" fmla="*/ 26 h 225"/>
                <a:gd name="T34" fmla="*/ 11 w 200"/>
                <a:gd name="T35" fmla="*/ 54 h 225"/>
                <a:gd name="T36" fmla="*/ 8 w 200"/>
                <a:gd name="T37" fmla="*/ 55 h 225"/>
                <a:gd name="T38" fmla="*/ 11 w 200"/>
                <a:gd name="T39" fmla="*/ 83 h 225"/>
                <a:gd name="T40" fmla="*/ 8 w 200"/>
                <a:gd name="T41" fmla="*/ 85 h 225"/>
                <a:gd name="T42" fmla="*/ 11 w 200"/>
                <a:gd name="T43" fmla="*/ 113 h 225"/>
                <a:gd name="T44" fmla="*/ 8 w 200"/>
                <a:gd name="T45" fmla="*/ 114 h 225"/>
                <a:gd name="T46" fmla="*/ 11 w 200"/>
                <a:gd name="T47" fmla="*/ 142 h 225"/>
                <a:gd name="T48" fmla="*/ 8 w 200"/>
                <a:gd name="T49" fmla="*/ 143 h 225"/>
                <a:gd name="T50" fmla="*/ 11 w 200"/>
                <a:gd name="T51" fmla="*/ 171 h 225"/>
                <a:gd name="T52" fmla="*/ 8 w 200"/>
                <a:gd name="T53" fmla="*/ 173 h 225"/>
                <a:gd name="T54" fmla="*/ 11 w 200"/>
                <a:gd name="T55" fmla="*/ 201 h 225"/>
                <a:gd name="T56" fmla="*/ 8 w 200"/>
                <a:gd name="T57" fmla="*/ 202 h 225"/>
                <a:gd name="T58" fmla="*/ 160 w 200"/>
                <a:gd name="T59" fmla="*/ 217 h 225"/>
                <a:gd name="T60" fmla="*/ 19 w 200"/>
                <a:gd name="T61" fmla="*/ 201 h 225"/>
                <a:gd name="T62" fmla="*/ 21 w 200"/>
                <a:gd name="T63" fmla="*/ 205 h 225"/>
                <a:gd name="T64" fmla="*/ 27 w 200"/>
                <a:gd name="T65" fmla="*/ 198 h 225"/>
                <a:gd name="T66" fmla="*/ 19 w 200"/>
                <a:gd name="T67" fmla="*/ 172 h 225"/>
                <a:gd name="T68" fmla="*/ 21 w 200"/>
                <a:gd name="T69" fmla="*/ 175 h 225"/>
                <a:gd name="T70" fmla="*/ 27 w 200"/>
                <a:gd name="T71" fmla="*/ 168 h 225"/>
                <a:gd name="T72" fmla="*/ 19 w 200"/>
                <a:gd name="T73" fmla="*/ 142 h 225"/>
                <a:gd name="T74" fmla="*/ 21 w 200"/>
                <a:gd name="T75" fmla="*/ 146 h 225"/>
                <a:gd name="T76" fmla="*/ 27 w 200"/>
                <a:gd name="T77" fmla="*/ 139 h 225"/>
                <a:gd name="T78" fmla="*/ 19 w 200"/>
                <a:gd name="T79" fmla="*/ 113 h 225"/>
                <a:gd name="T80" fmla="*/ 21 w 200"/>
                <a:gd name="T81" fmla="*/ 117 h 225"/>
                <a:gd name="T82" fmla="*/ 27 w 200"/>
                <a:gd name="T83" fmla="*/ 110 h 225"/>
                <a:gd name="T84" fmla="*/ 19 w 200"/>
                <a:gd name="T85" fmla="*/ 83 h 225"/>
                <a:gd name="T86" fmla="*/ 21 w 200"/>
                <a:gd name="T87" fmla="*/ 87 h 225"/>
                <a:gd name="T88" fmla="*/ 27 w 200"/>
                <a:gd name="T89" fmla="*/ 80 h 225"/>
                <a:gd name="T90" fmla="*/ 19 w 200"/>
                <a:gd name="T91" fmla="*/ 54 h 225"/>
                <a:gd name="T92" fmla="*/ 21 w 200"/>
                <a:gd name="T93" fmla="*/ 58 h 225"/>
                <a:gd name="T94" fmla="*/ 27 w 200"/>
                <a:gd name="T95" fmla="*/ 51 h 225"/>
                <a:gd name="T96" fmla="*/ 19 w 200"/>
                <a:gd name="T97" fmla="*/ 25 h 225"/>
                <a:gd name="T98" fmla="*/ 21 w 200"/>
                <a:gd name="T99" fmla="*/ 29 h 225"/>
                <a:gd name="T100" fmla="*/ 27 w 200"/>
                <a:gd name="T101" fmla="*/ 22 h 225"/>
                <a:gd name="T102" fmla="*/ 19 w 200"/>
                <a:gd name="T103" fmla="*/ 8 h 225"/>
                <a:gd name="T104" fmla="*/ 192 w 200"/>
                <a:gd name="T105" fmla="*/ 4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25">
                  <a:moveTo>
                    <a:pt x="16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2" y="0"/>
                    <a:pt x="11" y="2"/>
                    <a:pt x="11" y="4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4" y="18"/>
                    <a:pt x="0" y="21"/>
                    <a:pt x="0" y="26"/>
                  </a:cubicBezTo>
                  <a:cubicBezTo>
                    <a:pt x="0" y="30"/>
                    <a:pt x="4" y="34"/>
                    <a:pt x="11" y="35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4" y="47"/>
                    <a:pt x="0" y="51"/>
                    <a:pt x="0" y="55"/>
                  </a:cubicBezTo>
                  <a:cubicBezTo>
                    <a:pt x="0" y="60"/>
                    <a:pt x="4" y="63"/>
                    <a:pt x="11" y="6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4" y="76"/>
                    <a:pt x="0" y="80"/>
                    <a:pt x="0" y="85"/>
                  </a:cubicBezTo>
                  <a:cubicBezTo>
                    <a:pt x="0" y="89"/>
                    <a:pt x="4" y="93"/>
                    <a:pt x="11" y="94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4" y="106"/>
                    <a:pt x="0" y="109"/>
                    <a:pt x="0" y="114"/>
                  </a:cubicBezTo>
                  <a:cubicBezTo>
                    <a:pt x="0" y="119"/>
                    <a:pt x="4" y="122"/>
                    <a:pt x="11" y="123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4" y="135"/>
                    <a:pt x="0" y="139"/>
                    <a:pt x="0" y="143"/>
                  </a:cubicBezTo>
                  <a:cubicBezTo>
                    <a:pt x="0" y="148"/>
                    <a:pt x="4" y="152"/>
                    <a:pt x="11" y="153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4" y="164"/>
                    <a:pt x="0" y="168"/>
                    <a:pt x="0" y="173"/>
                  </a:cubicBezTo>
                  <a:cubicBezTo>
                    <a:pt x="0" y="177"/>
                    <a:pt x="4" y="181"/>
                    <a:pt x="11" y="182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4" y="194"/>
                    <a:pt x="0" y="197"/>
                    <a:pt x="0" y="202"/>
                  </a:cubicBezTo>
                  <a:cubicBezTo>
                    <a:pt x="0" y="207"/>
                    <a:pt x="4" y="210"/>
                    <a:pt x="11" y="211"/>
                  </a:cubicBezTo>
                  <a:cubicBezTo>
                    <a:pt x="11" y="221"/>
                    <a:pt x="11" y="221"/>
                    <a:pt x="11" y="221"/>
                  </a:cubicBezTo>
                  <a:cubicBezTo>
                    <a:pt x="11" y="223"/>
                    <a:pt x="12" y="225"/>
                    <a:pt x="15" y="225"/>
                  </a:cubicBezTo>
                  <a:cubicBezTo>
                    <a:pt x="160" y="225"/>
                    <a:pt x="160" y="225"/>
                    <a:pt x="160" y="225"/>
                  </a:cubicBezTo>
                  <a:cubicBezTo>
                    <a:pt x="182" y="225"/>
                    <a:pt x="200" y="207"/>
                    <a:pt x="200" y="185"/>
                  </a:cubicBezTo>
                  <a:cubicBezTo>
                    <a:pt x="200" y="40"/>
                    <a:pt x="200" y="40"/>
                    <a:pt x="200" y="40"/>
                  </a:cubicBezTo>
                  <a:cubicBezTo>
                    <a:pt x="200" y="18"/>
                    <a:pt x="182" y="0"/>
                    <a:pt x="160" y="0"/>
                  </a:cubicBezTo>
                  <a:close/>
                  <a:moveTo>
                    <a:pt x="8" y="26"/>
                  </a:moveTo>
                  <a:cubicBezTo>
                    <a:pt x="9" y="26"/>
                    <a:pt x="9" y="25"/>
                    <a:pt x="11" y="2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9" y="27"/>
                    <a:pt x="9" y="26"/>
                    <a:pt x="8" y="26"/>
                  </a:cubicBezTo>
                  <a:close/>
                  <a:moveTo>
                    <a:pt x="8" y="55"/>
                  </a:moveTo>
                  <a:cubicBezTo>
                    <a:pt x="9" y="55"/>
                    <a:pt x="9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9" y="56"/>
                    <a:pt x="9" y="56"/>
                    <a:pt x="8" y="55"/>
                  </a:cubicBezTo>
                  <a:close/>
                  <a:moveTo>
                    <a:pt x="8" y="85"/>
                  </a:moveTo>
                  <a:cubicBezTo>
                    <a:pt x="9" y="84"/>
                    <a:pt x="9" y="84"/>
                    <a:pt x="11" y="83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9" y="85"/>
                    <a:pt x="9" y="85"/>
                    <a:pt x="8" y="85"/>
                  </a:cubicBezTo>
                  <a:close/>
                  <a:moveTo>
                    <a:pt x="8" y="114"/>
                  </a:moveTo>
                  <a:cubicBezTo>
                    <a:pt x="9" y="114"/>
                    <a:pt x="9" y="113"/>
                    <a:pt x="11" y="113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9" y="115"/>
                    <a:pt x="9" y="114"/>
                    <a:pt x="8" y="114"/>
                  </a:cubicBezTo>
                  <a:close/>
                  <a:moveTo>
                    <a:pt x="8" y="143"/>
                  </a:moveTo>
                  <a:cubicBezTo>
                    <a:pt x="9" y="143"/>
                    <a:pt x="9" y="142"/>
                    <a:pt x="11" y="142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9" y="144"/>
                    <a:pt x="9" y="144"/>
                    <a:pt x="8" y="143"/>
                  </a:cubicBezTo>
                  <a:close/>
                  <a:moveTo>
                    <a:pt x="8" y="173"/>
                  </a:moveTo>
                  <a:cubicBezTo>
                    <a:pt x="9" y="172"/>
                    <a:pt x="9" y="172"/>
                    <a:pt x="11" y="171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9" y="173"/>
                    <a:pt x="9" y="173"/>
                    <a:pt x="8" y="173"/>
                  </a:cubicBezTo>
                  <a:close/>
                  <a:moveTo>
                    <a:pt x="8" y="202"/>
                  </a:moveTo>
                  <a:cubicBezTo>
                    <a:pt x="9" y="202"/>
                    <a:pt x="9" y="201"/>
                    <a:pt x="11" y="201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9" y="203"/>
                    <a:pt x="9" y="202"/>
                    <a:pt x="8" y="202"/>
                  </a:cubicBezTo>
                  <a:close/>
                  <a:moveTo>
                    <a:pt x="192" y="185"/>
                  </a:moveTo>
                  <a:cubicBezTo>
                    <a:pt x="192" y="202"/>
                    <a:pt x="177" y="217"/>
                    <a:pt x="160" y="217"/>
                  </a:cubicBezTo>
                  <a:cubicBezTo>
                    <a:pt x="19" y="217"/>
                    <a:pt x="19" y="217"/>
                    <a:pt x="19" y="217"/>
                  </a:cubicBezTo>
                  <a:cubicBezTo>
                    <a:pt x="19" y="201"/>
                    <a:pt x="19" y="201"/>
                    <a:pt x="19" y="201"/>
                  </a:cubicBezTo>
                  <a:cubicBezTo>
                    <a:pt x="20" y="201"/>
                    <a:pt x="20" y="202"/>
                    <a:pt x="21" y="202"/>
                  </a:cubicBezTo>
                  <a:cubicBezTo>
                    <a:pt x="21" y="203"/>
                    <a:pt x="22" y="203"/>
                    <a:pt x="21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0" y="203"/>
                    <a:pt x="29" y="200"/>
                    <a:pt x="27" y="198"/>
                  </a:cubicBezTo>
                  <a:cubicBezTo>
                    <a:pt x="26" y="195"/>
                    <a:pt x="22" y="193"/>
                    <a:pt x="19" y="19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20" y="172"/>
                    <a:pt x="20" y="172"/>
                    <a:pt x="21" y="173"/>
                  </a:cubicBezTo>
                  <a:cubicBezTo>
                    <a:pt x="21" y="173"/>
                    <a:pt x="22" y="174"/>
                    <a:pt x="21" y="175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3"/>
                    <a:pt x="29" y="170"/>
                    <a:pt x="27" y="168"/>
                  </a:cubicBezTo>
                  <a:cubicBezTo>
                    <a:pt x="26" y="166"/>
                    <a:pt x="22" y="164"/>
                    <a:pt x="19" y="163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20" y="143"/>
                    <a:pt x="20" y="143"/>
                    <a:pt x="21" y="144"/>
                  </a:cubicBezTo>
                  <a:cubicBezTo>
                    <a:pt x="21" y="144"/>
                    <a:pt x="22" y="145"/>
                    <a:pt x="21" y="146"/>
                  </a:cubicBezTo>
                  <a:cubicBezTo>
                    <a:pt x="29" y="148"/>
                    <a:pt x="29" y="148"/>
                    <a:pt x="29" y="148"/>
                  </a:cubicBezTo>
                  <a:cubicBezTo>
                    <a:pt x="30" y="144"/>
                    <a:pt x="29" y="141"/>
                    <a:pt x="27" y="139"/>
                  </a:cubicBezTo>
                  <a:cubicBezTo>
                    <a:pt x="26" y="136"/>
                    <a:pt x="22" y="135"/>
                    <a:pt x="19" y="134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3"/>
                    <a:pt x="20" y="114"/>
                    <a:pt x="21" y="114"/>
                  </a:cubicBezTo>
                  <a:cubicBezTo>
                    <a:pt x="21" y="115"/>
                    <a:pt x="22" y="115"/>
                    <a:pt x="21" y="117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0" y="115"/>
                    <a:pt x="29" y="111"/>
                    <a:pt x="27" y="110"/>
                  </a:cubicBezTo>
                  <a:cubicBezTo>
                    <a:pt x="26" y="107"/>
                    <a:pt x="22" y="105"/>
                    <a:pt x="19" y="105"/>
                  </a:cubicBezTo>
                  <a:cubicBezTo>
                    <a:pt x="19" y="83"/>
                    <a:pt x="19" y="83"/>
                    <a:pt x="19" y="83"/>
                  </a:cubicBezTo>
                  <a:cubicBezTo>
                    <a:pt x="20" y="84"/>
                    <a:pt x="20" y="84"/>
                    <a:pt x="21" y="85"/>
                  </a:cubicBezTo>
                  <a:cubicBezTo>
                    <a:pt x="21" y="85"/>
                    <a:pt x="22" y="86"/>
                    <a:pt x="21" y="87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30" y="85"/>
                    <a:pt x="29" y="82"/>
                    <a:pt x="27" y="80"/>
                  </a:cubicBezTo>
                  <a:cubicBezTo>
                    <a:pt x="26" y="78"/>
                    <a:pt x="22" y="76"/>
                    <a:pt x="19" y="7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5"/>
                    <a:pt x="21" y="56"/>
                  </a:cubicBezTo>
                  <a:cubicBezTo>
                    <a:pt x="21" y="56"/>
                    <a:pt x="22" y="56"/>
                    <a:pt x="21" y="58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30" y="56"/>
                    <a:pt x="29" y="53"/>
                    <a:pt x="27" y="51"/>
                  </a:cubicBezTo>
                  <a:cubicBezTo>
                    <a:pt x="26" y="48"/>
                    <a:pt x="22" y="47"/>
                    <a:pt x="19" y="4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6"/>
                    <a:pt x="21" y="26"/>
                  </a:cubicBezTo>
                  <a:cubicBezTo>
                    <a:pt x="21" y="26"/>
                    <a:pt x="22" y="27"/>
                    <a:pt x="21" y="29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27"/>
                    <a:pt x="29" y="23"/>
                    <a:pt x="27" y="22"/>
                  </a:cubicBezTo>
                  <a:cubicBezTo>
                    <a:pt x="26" y="19"/>
                    <a:pt x="22" y="17"/>
                    <a:pt x="19" y="1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77" y="8"/>
                    <a:pt x="192" y="22"/>
                    <a:pt x="192" y="40"/>
                  </a:cubicBezTo>
                  <a:lnTo>
                    <a:pt x="192" y="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Teal Tile"/>
          <p:cNvGrpSpPr>
            <a:grpSpLocks/>
          </p:cNvGrpSpPr>
          <p:nvPr/>
        </p:nvGrpSpPr>
        <p:grpSpPr bwMode="auto">
          <a:xfrm>
            <a:off x="762000" y="3511550"/>
            <a:ext cx="995363" cy="995363"/>
            <a:chOff x="1020317" y="4686638"/>
            <a:chExt cx="1325880" cy="1325880"/>
          </a:xfrm>
        </p:grpSpPr>
        <p:sp>
          <p:nvSpPr>
            <p:cNvPr id="17" name="Rectangle 37"/>
            <p:cNvSpPr/>
            <p:nvPr/>
          </p:nvSpPr>
          <p:spPr bwMode="auto">
            <a:xfrm>
              <a:off x="1020317" y="4686638"/>
              <a:ext cx="1325880" cy="1325880"/>
            </a:xfrm>
            <a:prstGeom prst="rect">
              <a:avLst/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1455933" y="4929822"/>
              <a:ext cx="454648" cy="839511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een Tile"/>
          <p:cNvGrpSpPr>
            <a:grpSpLocks/>
          </p:cNvGrpSpPr>
          <p:nvPr/>
        </p:nvGrpSpPr>
        <p:grpSpPr bwMode="auto">
          <a:xfrm>
            <a:off x="1885950" y="3511550"/>
            <a:ext cx="995363" cy="995363"/>
            <a:chOff x="2514069" y="4682828"/>
            <a:chExt cx="1325880" cy="1325880"/>
          </a:xfrm>
        </p:grpSpPr>
        <p:sp>
          <p:nvSpPr>
            <p:cNvPr id="20" name="Rectangle 40"/>
            <p:cNvSpPr/>
            <p:nvPr/>
          </p:nvSpPr>
          <p:spPr bwMode="auto">
            <a:xfrm>
              <a:off x="2514069" y="4682828"/>
              <a:ext cx="1325880" cy="1325880"/>
            </a:xfrm>
            <a:prstGeom prst="rect">
              <a:avLst/>
            </a:prstGeom>
            <a:solidFill>
              <a:schemeClr val="accent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21" name="Freeform 73"/>
            <p:cNvSpPr>
              <a:spLocks noEditPoints="1"/>
            </p:cNvSpPr>
            <p:nvPr userDrawn="1"/>
          </p:nvSpPr>
          <p:spPr bwMode="auto">
            <a:xfrm>
              <a:off x="2757253" y="5061349"/>
              <a:ext cx="839511" cy="704174"/>
            </a:xfrm>
            <a:custGeom>
              <a:avLst/>
              <a:gdLst>
                <a:gd name="T0" fmla="*/ 339 w 411"/>
                <a:gd name="T1" fmla="*/ 344 h 344"/>
                <a:gd name="T2" fmla="*/ 334 w 411"/>
                <a:gd name="T3" fmla="*/ 342 h 344"/>
                <a:gd name="T4" fmla="*/ 270 w 411"/>
                <a:gd name="T5" fmla="*/ 277 h 344"/>
                <a:gd name="T6" fmla="*/ 74 w 411"/>
                <a:gd name="T7" fmla="*/ 277 h 344"/>
                <a:gd name="T8" fmla="*/ 0 w 411"/>
                <a:gd name="T9" fmla="*/ 203 h 344"/>
                <a:gd name="T10" fmla="*/ 0 w 411"/>
                <a:gd name="T11" fmla="*/ 74 h 344"/>
                <a:gd name="T12" fmla="*/ 74 w 411"/>
                <a:gd name="T13" fmla="*/ 0 h 344"/>
                <a:gd name="T14" fmla="*/ 338 w 411"/>
                <a:gd name="T15" fmla="*/ 0 h 344"/>
                <a:gd name="T16" fmla="*/ 411 w 411"/>
                <a:gd name="T17" fmla="*/ 74 h 344"/>
                <a:gd name="T18" fmla="*/ 411 w 411"/>
                <a:gd name="T19" fmla="*/ 203 h 344"/>
                <a:gd name="T20" fmla="*/ 347 w 411"/>
                <a:gd name="T21" fmla="*/ 277 h 344"/>
                <a:gd name="T22" fmla="*/ 347 w 411"/>
                <a:gd name="T23" fmla="*/ 337 h 344"/>
                <a:gd name="T24" fmla="*/ 342 w 411"/>
                <a:gd name="T25" fmla="*/ 344 h 344"/>
                <a:gd name="T26" fmla="*/ 339 w 411"/>
                <a:gd name="T27" fmla="*/ 344 h 344"/>
                <a:gd name="T28" fmla="*/ 74 w 411"/>
                <a:gd name="T29" fmla="*/ 15 h 344"/>
                <a:gd name="T30" fmla="*/ 14 w 411"/>
                <a:gd name="T31" fmla="*/ 74 h 344"/>
                <a:gd name="T32" fmla="*/ 14 w 411"/>
                <a:gd name="T33" fmla="*/ 203 h 344"/>
                <a:gd name="T34" fmla="*/ 74 w 411"/>
                <a:gd name="T35" fmla="*/ 262 h 344"/>
                <a:gd name="T36" fmla="*/ 273 w 411"/>
                <a:gd name="T37" fmla="*/ 262 h 344"/>
                <a:gd name="T38" fmla="*/ 278 w 411"/>
                <a:gd name="T39" fmla="*/ 264 h 344"/>
                <a:gd name="T40" fmla="*/ 332 w 411"/>
                <a:gd name="T41" fmla="*/ 319 h 344"/>
                <a:gd name="T42" fmla="*/ 332 w 411"/>
                <a:gd name="T43" fmla="*/ 270 h 344"/>
                <a:gd name="T44" fmla="*/ 339 w 411"/>
                <a:gd name="T45" fmla="*/ 262 h 344"/>
                <a:gd name="T46" fmla="*/ 397 w 411"/>
                <a:gd name="T47" fmla="*/ 203 h 344"/>
                <a:gd name="T48" fmla="*/ 397 w 411"/>
                <a:gd name="T49" fmla="*/ 74 h 344"/>
                <a:gd name="T50" fmla="*/ 338 w 411"/>
                <a:gd name="T51" fmla="*/ 15 h 344"/>
                <a:gd name="T52" fmla="*/ 74 w 411"/>
                <a:gd name="T53" fmla="*/ 1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1" h="344">
                  <a:moveTo>
                    <a:pt x="339" y="344"/>
                  </a:moveTo>
                  <a:cubicBezTo>
                    <a:pt x="337" y="344"/>
                    <a:pt x="336" y="343"/>
                    <a:pt x="334" y="342"/>
                  </a:cubicBezTo>
                  <a:cubicBezTo>
                    <a:pt x="270" y="277"/>
                    <a:pt x="270" y="277"/>
                    <a:pt x="270" y="277"/>
                  </a:cubicBezTo>
                  <a:cubicBezTo>
                    <a:pt x="74" y="277"/>
                    <a:pt x="74" y="277"/>
                    <a:pt x="74" y="277"/>
                  </a:cubicBezTo>
                  <a:cubicBezTo>
                    <a:pt x="33" y="277"/>
                    <a:pt x="0" y="244"/>
                    <a:pt x="0" y="20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78" y="0"/>
                    <a:pt x="411" y="33"/>
                    <a:pt x="411" y="74"/>
                  </a:cubicBezTo>
                  <a:cubicBezTo>
                    <a:pt x="411" y="203"/>
                    <a:pt x="411" y="203"/>
                    <a:pt x="411" y="203"/>
                  </a:cubicBezTo>
                  <a:cubicBezTo>
                    <a:pt x="411" y="242"/>
                    <a:pt x="384" y="273"/>
                    <a:pt x="347" y="277"/>
                  </a:cubicBezTo>
                  <a:cubicBezTo>
                    <a:pt x="347" y="337"/>
                    <a:pt x="347" y="337"/>
                    <a:pt x="347" y="337"/>
                  </a:cubicBezTo>
                  <a:cubicBezTo>
                    <a:pt x="347" y="340"/>
                    <a:pt x="345" y="342"/>
                    <a:pt x="342" y="344"/>
                  </a:cubicBezTo>
                  <a:cubicBezTo>
                    <a:pt x="341" y="344"/>
                    <a:pt x="340" y="344"/>
                    <a:pt x="339" y="344"/>
                  </a:cubicBezTo>
                  <a:close/>
                  <a:moveTo>
                    <a:pt x="74" y="15"/>
                  </a:moveTo>
                  <a:cubicBezTo>
                    <a:pt x="41" y="15"/>
                    <a:pt x="14" y="41"/>
                    <a:pt x="14" y="74"/>
                  </a:cubicBezTo>
                  <a:cubicBezTo>
                    <a:pt x="14" y="203"/>
                    <a:pt x="14" y="203"/>
                    <a:pt x="14" y="203"/>
                  </a:cubicBezTo>
                  <a:cubicBezTo>
                    <a:pt x="14" y="236"/>
                    <a:pt x="41" y="262"/>
                    <a:pt x="74" y="262"/>
                  </a:cubicBezTo>
                  <a:cubicBezTo>
                    <a:pt x="273" y="262"/>
                    <a:pt x="273" y="262"/>
                    <a:pt x="273" y="262"/>
                  </a:cubicBezTo>
                  <a:cubicBezTo>
                    <a:pt x="275" y="262"/>
                    <a:pt x="277" y="263"/>
                    <a:pt x="278" y="264"/>
                  </a:cubicBezTo>
                  <a:cubicBezTo>
                    <a:pt x="332" y="319"/>
                    <a:pt x="332" y="319"/>
                    <a:pt x="332" y="319"/>
                  </a:cubicBezTo>
                  <a:cubicBezTo>
                    <a:pt x="332" y="270"/>
                    <a:pt x="332" y="270"/>
                    <a:pt x="332" y="270"/>
                  </a:cubicBezTo>
                  <a:cubicBezTo>
                    <a:pt x="332" y="266"/>
                    <a:pt x="335" y="262"/>
                    <a:pt x="339" y="262"/>
                  </a:cubicBezTo>
                  <a:cubicBezTo>
                    <a:pt x="371" y="262"/>
                    <a:pt x="397" y="236"/>
                    <a:pt x="397" y="203"/>
                  </a:cubicBezTo>
                  <a:cubicBezTo>
                    <a:pt x="397" y="74"/>
                    <a:pt x="397" y="74"/>
                    <a:pt x="397" y="74"/>
                  </a:cubicBezTo>
                  <a:cubicBezTo>
                    <a:pt x="397" y="41"/>
                    <a:pt x="370" y="15"/>
                    <a:pt x="338" y="15"/>
                  </a:cubicBezTo>
                  <a:lnTo>
                    <a:pt x="74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2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2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24" name="Bottom Mask"/>
          <p:cNvSpPr/>
          <p:nvPr/>
        </p:nvSpPr>
        <p:spPr bwMode="auto">
          <a:xfrm>
            <a:off x="0" y="4508500"/>
            <a:ext cx="9144000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6906" y="2423981"/>
            <a:ext cx="5040038" cy="924348"/>
          </a:xfrm>
        </p:spPr>
        <p:txBody>
          <a:bodyPr anchor="ctr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6907" y="3771903"/>
            <a:ext cx="5154369" cy="347441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mo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6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Demo Tile"/>
          <p:cNvGrpSpPr>
            <a:grpSpLocks/>
          </p:cNvGrpSpPr>
          <p:nvPr/>
        </p:nvGrpSpPr>
        <p:grpSpPr bwMode="auto">
          <a:xfrm>
            <a:off x="763588" y="2390775"/>
            <a:ext cx="2120900" cy="2120900"/>
            <a:chOff x="1022073" y="-1135906"/>
            <a:chExt cx="2827252" cy="2827252"/>
          </a:xfrm>
        </p:grpSpPr>
        <p:sp>
          <p:nvSpPr>
            <p:cNvPr id="15" name="Rectangle 16"/>
            <p:cNvSpPr/>
            <p:nvPr/>
          </p:nvSpPr>
          <p:spPr bwMode="auto">
            <a:xfrm>
              <a:off x="1022073" y="-1135906"/>
              <a:ext cx="2827252" cy="2827252"/>
            </a:xfrm>
            <a:prstGeom prst="rect">
              <a:avLst/>
            </a:prstGeom>
            <a:solidFill>
              <a:schemeClr val="accent6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6" name="Light bulb Icon"/>
            <p:cNvSpPr>
              <a:spLocks noEditPoints="1"/>
            </p:cNvSpPr>
            <p:nvPr/>
          </p:nvSpPr>
          <p:spPr bwMode="auto">
            <a:xfrm>
              <a:off x="1944739" y="-621667"/>
              <a:ext cx="979803" cy="1798776"/>
            </a:xfrm>
            <a:custGeom>
              <a:avLst/>
              <a:gdLst>
                <a:gd name="T0" fmla="*/ 18 w 122"/>
                <a:gd name="T1" fmla="*/ 137 h 224"/>
                <a:gd name="T2" fmla="*/ 105 w 122"/>
                <a:gd name="T3" fmla="*/ 22 h 224"/>
                <a:gd name="T4" fmla="*/ 119 w 122"/>
                <a:gd name="T5" fmla="*/ 29 h 224"/>
                <a:gd name="T6" fmla="*/ 119 w 122"/>
                <a:gd name="T7" fmla="*/ 41 h 224"/>
                <a:gd name="T8" fmla="*/ 17 w 122"/>
                <a:gd name="T9" fmla="*/ 75 h 224"/>
                <a:gd name="T10" fmla="*/ 14 w 122"/>
                <a:gd name="T11" fmla="*/ 76 h 224"/>
                <a:gd name="T12" fmla="*/ 2 w 122"/>
                <a:gd name="T13" fmla="*/ 64 h 224"/>
                <a:gd name="T14" fmla="*/ 10 w 122"/>
                <a:gd name="T15" fmla="*/ 50 h 224"/>
                <a:gd name="T16" fmla="*/ 8 w 122"/>
                <a:gd name="T17" fmla="*/ 58 h 224"/>
                <a:gd name="T18" fmla="*/ 9 w 122"/>
                <a:gd name="T19" fmla="*/ 66 h 224"/>
                <a:gd name="T20" fmla="*/ 14 w 122"/>
                <a:gd name="T21" fmla="*/ 70 h 224"/>
                <a:gd name="T22" fmla="*/ 111 w 122"/>
                <a:gd name="T23" fmla="*/ 41 h 224"/>
                <a:gd name="T24" fmla="*/ 115 w 122"/>
                <a:gd name="T25" fmla="*/ 35 h 224"/>
                <a:gd name="T26" fmla="*/ 108 w 122"/>
                <a:gd name="T27" fmla="*/ 27 h 224"/>
                <a:gd name="T28" fmla="*/ 12 w 122"/>
                <a:gd name="T29" fmla="*/ 56 h 224"/>
                <a:gd name="T30" fmla="*/ 10 w 122"/>
                <a:gd name="T31" fmla="*/ 16 h 224"/>
                <a:gd name="T32" fmla="*/ 73 w 122"/>
                <a:gd name="T33" fmla="*/ 9 h 224"/>
                <a:gd name="T34" fmla="*/ 67 w 122"/>
                <a:gd name="T35" fmla="*/ 27 h 224"/>
                <a:gd name="T36" fmla="*/ 14 w 122"/>
                <a:gd name="T37" fmla="*/ 42 h 224"/>
                <a:gd name="T38" fmla="*/ 2 w 122"/>
                <a:gd name="T39" fmla="*/ 31 h 224"/>
                <a:gd name="T40" fmla="*/ 9 w 122"/>
                <a:gd name="T41" fmla="*/ 32 h 224"/>
                <a:gd name="T42" fmla="*/ 16 w 122"/>
                <a:gd name="T43" fmla="*/ 36 h 224"/>
                <a:gd name="T44" fmla="*/ 69 w 122"/>
                <a:gd name="T45" fmla="*/ 14 h 224"/>
                <a:gd name="T46" fmla="*/ 63 w 122"/>
                <a:gd name="T47" fmla="*/ 7 h 224"/>
                <a:gd name="T48" fmla="*/ 12 w 122"/>
                <a:gd name="T49" fmla="*/ 22 h 224"/>
                <a:gd name="T50" fmla="*/ 113 w 122"/>
                <a:gd name="T51" fmla="*/ 114 h 224"/>
                <a:gd name="T52" fmla="*/ 99 w 122"/>
                <a:gd name="T53" fmla="*/ 124 h 224"/>
                <a:gd name="T54" fmla="*/ 110 w 122"/>
                <a:gd name="T55" fmla="*/ 137 h 224"/>
                <a:gd name="T56" fmla="*/ 87 w 122"/>
                <a:gd name="T57" fmla="*/ 208 h 224"/>
                <a:gd name="T58" fmla="*/ 74 w 122"/>
                <a:gd name="T59" fmla="*/ 224 h 224"/>
                <a:gd name="T60" fmla="*/ 41 w 122"/>
                <a:gd name="T61" fmla="*/ 213 h 224"/>
                <a:gd name="T62" fmla="*/ 18 w 122"/>
                <a:gd name="T63" fmla="*/ 187 h 224"/>
                <a:gd name="T64" fmla="*/ 29 w 122"/>
                <a:gd name="T65" fmla="*/ 137 h 224"/>
                <a:gd name="T66" fmla="*/ 23 w 122"/>
                <a:gd name="T67" fmla="*/ 113 h 224"/>
                <a:gd name="T68" fmla="*/ 10 w 122"/>
                <a:gd name="T69" fmla="*/ 109 h 224"/>
                <a:gd name="T70" fmla="*/ 2 w 122"/>
                <a:gd name="T71" fmla="*/ 98 h 224"/>
                <a:gd name="T72" fmla="*/ 3 w 122"/>
                <a:gd name="T73" fmla="*/ 89 h 224"/>
                <a:gd name="T74" fmla="*/ 105 w 122"/>
                <a:gd name="T75" fmla="*/ 55 h 224"/>
                <a:gd name="T76" fmla="*/ 120 w 122"/>
                <a:gd name="T77" fmla="*/ 66 h 224"/>
                <a:gd name="T78" fmla="*/ 113 w 122"/>
                <a:gd name="T79" fmla="*/ 81 h 224"/>
                <a:gd name="T80" fmla="*/ 56 w 122"/>
                <a:gd name="T81" fmla="*/ 105 h 224"/>
                <a:gd name="T82" fmla="*/ 72 w 122"/>
                <a:gd name="T83" fmla="*/ 137 h 224"/>
                <a:gd name="T84" fmla="*/ 82 w 122"/>
                <a:gd name="T85" fmla="*/ 95 h 224"/>
                <a:gd name="T86" fmla="*/ 119 w 122"/>
                <a:gd name="T87" fmla="*/ 96 h 224"/>
                <a:gd name="T88" fmla="*/ 113 w 122"/>
                <a:gd name="T89" fmla="*/ 114 h 224"/>
                <a:gd name="T90" fmla="*/ 111 w 122"/>
                <a:gd name="T91" fmla="*/ 75 h 224"/>
                <a:gd name="T92" fmla="*/ 115 w 122"/>
                <a:gd name="T93" fmla="*/ 68 h 224"/>
                <a:gd name="T94" fmla="*/ 108 w 122"/>
                <a:gd name="T95" fmla="*/ 61 h 224"/>
                <a:gd name="T96" fmla="*/ 25 w 122"/>
                <a:gd name="T97" fmla="*/ 86 h 224"/>
                <a:gd name="T98" fmla="*/ 12 w 122"/>
                <a:gd name="T99" fmla="*/ 89 h 224"/>
                <a:gd name="T100" fmla="*/ 8 w 122"/>
                <a:gd name="T101" fmla="*/ 92 h 224"/>
                <a:gd name="T102" fmla="*/ 8 w 122"/>
                <a:gd name="T103" fmla="*/ 96 h 224"/>
                <a:gd name="T104" fmla="*/ 12 w 122"/>
                <a:gd name="T105" fmla="*/ 103 h 224"/>
                <a:gd name="T106" fmla="*/ 25 w 122"/>
                <a:gd name="T107" fmla="*/ 107 h 224"/>
                <a:gd name="T108" fmla="*/ 35 w 122"/>
                <a:gd name="T109" fmla="*/ 120 h 224"/>
                <a:gd name="T110" fmla="*/ 50 w 122"/>
                <a:gd name="T111" fmla="*/ 137 h 224"/>
                <a:gd name="T112" fmla="*/ 48 w 122"/>
                <a:gd name="T113" fmla="*/ 100 h 224"/>
                <a:gd name="T114" fmla="*/ 49 w 122"/>
                <a:gd name="T115" fmla="*/ 93 h 224"/>
                <a:gd name="T116" fmla="*/ 113 w 122"/>
                <a:gd name="T117" fmla="*/ 98 h 224"/>
                <a:gd name="T118" fmla="*/ 84 w 122"/>
                <a:gd name="T119" fmla="*/ 101 h 224"/>
                <a:gd name="T120" fmla="*/ 78 w 122"/>
                <a:gd name="T121" fmla="*/ 137 h 224"/>
                <a:gd name="T122" fmla="*/ 93 w 122"/>
                <a:gd name="T123" fmla="*/ 124 h 224"/>
                <a:gd name="T124" fmla="*/ 111 w 122"/>
                <a:gd name="T125" fmla="*/ 10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224">
                  <a:moveTo>
                    <a:pt x="18" y="137"/>
                  </a:moveTo>
                  <a:cubicBezTo>
                    <a:pt x="18" y="137"/>
                    <a:pt x="18" y="137"/>
                    <a:pt x="18" y="137"/>
                  </a:cubicBezTo>
                  <a:moveTo>
                    <a:pt x="10" y="50"/>
                  </a:moveTo>
                  <a:cubicBezTo>
                    <a:pt x="105" y="22"/>
                    <a:pt x="105" y="22"/>
                    <a:pt x="105" y="22"/>
                  </a:cubicBezTo>
                  <a:cubicBezTo>
                    <a:pt x="106" y="21"/>
                    <a:pt x="107" y="21"/>
                    <a:pt x="108" y="21"/>
                  </a:cubicBezTo>
                  <a:cubicBezTo>
                    <a:pt x="113" y="21"/>
                    <a:pt x="118" y="24"/>
                    <a:pt x="119" y="29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21" y="36"/>
                    <a:pt x="121" y="39"/>
                    <a:pt x="119" y="41"/>
                  </a:cubicBezTo>
                  <a:cubicBezTo>
                    <a:pt x="118" y="44"/>
                    <a:pt x="116" y="46"/>
                    <a:pt x="113" y="47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6" y="76"/>
                    <a:pt x="15" y="76"/>
                    <a:pt x="14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9" y="76"/>
                    <a:pt x="5" y="73"/>
                    <a:pt x="3" y="68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1" y="61"/>
                    <a:pt x="2" y="58"/>
                    <a:pt x="3" y="56"/>
                  </a:cubicBezTo>
                  <a:cubicBezTo>
                    <a:pt x="5" y="53"/>
                    <a:pt x="7" y="51"/>
                    <a:pt x="10" y="50"/>
                  </a:cubicBezTo>
                  <a:close/>
                  <a:moveTo>
                    <a:pt x="12" y="56"/>
                  </a:moveTo>
                  <a:cubicBezTo>
                    <a:pt x="10" y="56"/>
                    <a:pt x="9" y="57"/>
                    <a:pt x="8" y="58"/>
                  </a:cubicBezTo>
                  <a:cubicBezTo>
                    <a:pt x="8" y="60"/>
                    <a:pt x="8" y="61"/>
                    <a:pt x="8" y="6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0" y="68"/>
                    <a:pt x="12" y="70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6" y="70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2" y="41"/>
                    <a:pt x="113" y="40"/>
                    <a:pt x="114" y="39"/>
                  </a:cubicBezTo>
                  <a:cubicBezTo>
                    <a:pt x="115" y="37"/>
                    <a:pt x="115" y="36"/>
                    <a:pt x="115" y="35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3" y="29"/>
                    <a:pt x="111" y="27"/>
                    <a:pt x="108" y="27"/>
                  </a:cubicBezTo>
                  <a:cubicBezTo>
                    <a:pt x="108" y="27"/>
                    <a:pt x="107" y="27"/>
                    <a:pt x="107" y="27"/>
                  </a:cubicBezTo>
                  <a:lnTo>
                    <a:pt x="12" y="56"/>
                  </a:lnTo>
                  <a:close/>
                  <a:moveTo>
                    <a:pt x="2" y="31"/>
                  </a:moveTo>
                  <a:cubicBezTo>
                    <a:pt x="0" y="25"/>
                    <a:pt x="4" y="18"/>
                    <a:pt x="10" y="16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5" y="0"/>
                    <a:pt x="72" y="3"/>
                    <a:pt x="73" y="9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8"/>
                    <a:pt x="73" y="25"/>
                    <a:pt x="67" y="27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6" y="42"/>
                    <a:pt x="15" y="42"/>
                    <a:pt x="14" y="42"/>
                  </a:cubicBezTo>
                  <a:cubicBezTo>
                    <a:pt x="9" y="42"/>
                    <a:pt x="5" y="39"/>
                    <a:pt x="3" y="34"/>
                  </a:cubicBezTo>
                  <a:lnTo>
                    <a:pt x="2" y="31"/>
                  </a:lnTo>
                  <a:close/>
                  <a:moveTo>
                    <a:pt x="8" y="29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10" y="35"/>
                    <a:pt x="12" y="36"/>
                    <a:pt x="14" y="36"/>
                  </a:cubicBezTo>
                  <a:cubicBezTo>
                    <a:pt x="15" y="36"/>
                    <a:pt x="15" y="36"/>
                    <a:pt x="16" y="36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8" y="20"/>
                    <a:pt x="70" y="17"/>
                    <a:pt x="69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7" y="8"/>
                    <a:pt x="65" y="7"/>
                    <a:pt x="63" y="7"/>
                  </a:cubicBezTo>
                  <a:cubicBezTo>
                    <a:pt x="62" y="7"/>
                    <a:pt x="62" y="7"/>
                    <a:pt x="61" y="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9" y="23"/>
                    <a:pt x="7" y="26"/>
                    <a:pt x="8" y="29"/>
                  </a:cubicBezTo>
                  <a:close/>
                  <a:moveTo>
                    <a:pt x="113" y="114"/>
                  </a:moveTo>
                  <a:cubicBezTo>
                    <a:pt x="105" y="116"/>
                    <a:pt x="105" y="116"/>
                    <a:pt x="105" y="116"/>
                  </a:cubicBezTo>
                  <a:cubicBezTo>
                    <a:pt x="102" y="117"/>
                    <a:pt x="99" y="121"/>
                    <a:pt x="99" y="124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87"/>
                    <a:pt x="110" y="187"/>
                    <a:pt x="110" y="187"/>
                  </a:cubicBezTo>
                  <a:cubicBezTo>
                    <a:pt x="110" y="198"/>
                    <a:pt x="100" y="207"/>
                    <a:pt x="87" y="208"/>
                  </a:cubicBezTo>
                  <a:cubicBezTo>
                    <a:pt x="87" y="213"/>
                    <a:pt x="87" y="213"/>
                    <a:pt x="87" y="213"/>
                  </a:cubicBezTo>
                  <a:cubicBezTo>
                    <a:pt x="87" y="219"/>
                    <a:pt x="81" y="224"/>
                    <a:pt x="74" y="224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47" y="224"/>
                    <a:pt x="41" y="219"/>
                    <a:pt x="41" y="213"/>
                  </a:cubicBezTo>
                  <a:cubicBezTo>
                    <a:pt x="41" y="208"/>
                    <a:pt x="41" y="208"/>
                    <a:pt x="41" y="208"/>
                  </a:cubicBezTo>
                  <a:cubicBezTo>
                    <a:pt x="28" y="207"/>
                    <a:pt x="18" y="198"/>
                    <a:pt x="18" y="187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9" y="120"/>
                    <a:pt x="29" y="120"/>
                    <a:pt x="29" y="120"/>
                  </a:cubicBezTo>
                  <a:cubicBezTo>
                    <a:pt x="29" y="117"/>
                    <a:pt x="26" y="113"/>
                    <a:pt x="23" y="113"/>
                  </a:cubicBezTo>
                  <a:cubicBezTo>
                    <a:pt x="12" y="109"/>
                    <a:pt x="12" y="109"/>
                    <a:pt x="12" y="109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7" y="108"/>
                    <a:pt x="4" y="105"/>
                    <a:pt x="3" y="102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7"/>
                    <a:pt x="2" y="97"/>
                    <a:pt x="2" y="96"/>
                  </a:cubicBezTo>
                  <a:cubicBezTo>
                    <a:pt x="2" y="94"/>
                    <a:pt x="2" y="91"/>
                    <a:pt x="3" y="89"/>
                  </a:cubicBezTo>
                  <a:cubicBezTo>
                    <a:pt x="5" y="87"/>
                    <a:pt x="7" y="85"/>
                    <a:pt x="10" y="84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11" y="54"/>
                    <a:pt x="118" y="57"/>
                    <a:pt x="119" y="63"/>
                  </a:cubicBezTo>
                  <a:cubicBezTo>
                    <a:pt x="120" y="66"/>
                    <a:pt x="120" y="66"/>
                    <a:pt x="120" y="66"/>
                  </a:cubicBezTo>
                  <a:cubicBezTo>
                    <a:pt x="121" y="69"/>
                    <a:pt x="121" y="72"/>
                    <a:pt x="119" y="75"/>
                  </a:cubicBezTo>
                  <a:cubicBezTo>
                    <a:pt x="118" y="78"/>
                    <a:pt x="116" y="80"/>
                    <a:pt x="113" y="81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55" y="100"/>
                    <a:pt x="56" y="103"/>
                    <a:pt x="56" y="105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72" y="137"/>
                    <a:pt x="72" y="137"/>
                    <a:pt x="72" y="137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03"/>
                    <a:pt x="77" y="97"/>
                    <a:pt x="82" y="95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11" y="87"/>
                    <a:pt x="118" y="91"/>
                    <a:pt x="119" y="96"/>
                  </a:cubicBezTo>
                  <a:cubicBezTo>
                    <a:pt x="120" y="100"/>
                    <a:pt x="120" y="100"/>
                    <a:pt x="120" y="100"/>
                  </a:cubicBezTo>
                  <a:cubicBezTo>
                    <a:pt x="122" y="106"/>
                    <a:pt x="119" y="112"/>
                    <a:pt x="113" y="114"/>
                  </a:cubicBezTo>
                  <a:close/>
                  <a:moveTo>
                    <a:pt x="49" y="93"/>
                  </a:moveTo>
                  <a:cubicBezTo>
                    <a:pt x="111" y="75"/>
                    <a:pt x="111" y="75"/>
                    <a:pt x="111" y="75"/>
                  </a:cubicBezTo>
                  <a:cubicBezTo>
                    <a:pt x="112" y="74"/>
                    <a:pt x="113" y="74"/>
                    <a:pt x="114" y="72"/>
                  </a:cubicBezTo>
                  <a:cubicBezTo>
                    <a:pt x="115" y="71"/>
                    <a:pt x="115" y="70"/>
                    <a:pt x="115" y="68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2"/>
                    <a:pt x="111" y="61"/>
                    <a:pt x="108" y="61"/>
                  </a:cubicBezTo>
                  <a:cubicBezTo>
                    <a:pt x="108" y="61"/>
                    <a:pt x="107" y="61"/>
                    <a:pt x="107" y="61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0" y="90"/>
                    <a:pt x="9" y="91"/>
                    <a:pt x="8" y="92"/>
                  </a:cubicBezTo>
                  <a:cubicBezTo>
                    <a:pt x="8" y="93"/>
                    <a:pt x="8" y="95"/>
                    <a:pt x="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10" y="101"/>
                    <a:pt x="11" y="103"/>
                    <a:pt x="12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31" y="109"/>
                    <a:pt x="35" y="115"/>
                    <a:pt x="35" y="120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4"/>
                    <a:pt x="49" y="102"/>
                    <a:pt x="48" y="100"/>
                  </a:cubicBezTo>
                  <a:cubicBezTo>
                    <a:pt x="47" y="99"/>
                    <a:pt x="45" y="98"/>
                    <a:pt x="44" y="97"/>
                  </a:cubicBezTo>
                  <a:cubicBezTo>
                    <a:pt x="44" y="97"/>
                    <a:pt x="40" y="96"/>
                    <a:pt x="49" y="93"/>
                  </a:cubicBezTo>
                  <a:close/>
                  <a:moveTo>
                    <a:pt x="115" y="102"/>
                  </a:moveTo>
                  <a:cubicBezTo>
                    <a:pt x="113" y="98"/>
                    <a:pt x="113" y="98"/>
                    <a:pt x="113" y="98"/>
                  </a:cubicBezTo>
                  <a:cubicBezTo>
                    <a:pt x="113" y="95"/>
                    <a:pt x="110" y="94"/>
                    <a:pt x="107" y="95"/>
                  </a:cubicBezTo>
                  <a:cubicBezTo>
                    <a:pt x="84" y="101"/>
                    <a:pt x="84" y="101"/>
                    <a:pt x="84" y="101"/>
                  </a:cubicBezTo>
                  <a:cubicBezTo>
                    <a:pt x="81" y="102"/>
                    <a:pt x="78" y="106"/>
                    <a:pt x="78" y="109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24"/>
                    <a:pt x="93" y="124"/>
                    <a:pt x="93" y="124"/>
                  </a:cubicBezTo>
                  <a:cubicBezTo>
                    <a:pt x="93" y="118"/>
                    <a:pt x="97" y="112"/>
                    <a:pt x="103" y="111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4" y="108"/>
                    <a:pt x="115" y="105"/>
                    <a:pt x="115" y="1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17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6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Green Tile"/>
          <p:cNvGrpSpPr>
            <a:grpSpLocks/>
          </p:cNvGrpSpPr>
          <p:nvPr/>
        </p:nvGrpSpPr>
        <p:grpSpPr bwMode="auto">
          <a:xfrm>
            <a:off x="762000" y="2390775"/>
            <a:ext cx="2120900" cy="2119313"/>
            <a:chOff x="-2619354" y="-790581"/>
            <a:chExt cx="2827252" cy="2827252"/>
          </a:xfrm>
        </p:grpSpPr>
        <p:sp>
          <p:nvSpPr>
            <p:cNvPr id="16" name="Rectangle 19"/>
            <p:cNvSpPr/>
            <p:nvPr/>
          </p:nvSpPr>
          <p:spPr bwMode="auto">
            <a:xfrm>
              <a:off x="-2619354" y="-790581"/>
              <a:ext cx="2827252" cy="2827252"/>
            </a:xfrm>
            <a:prstGeom prst="rect">
              <a:avLst/>
            </a:prstGeom>
            <a:solidFill>
              <a:schemeClr val="accent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Play Icon"/>
            <p:cNvSpPr>
              <a:spLocks noEditPoints="1"/>
            </p:cNvSpPr>
            <p:nvPr/>
          </p:nvSpPr>
          <p:spPr bwMode="auto">
            <a:xfrm>
              <a:off x="-2098767" y="-269604"/>
              <a:ext cx="1786078" cy="1783180"/>
            </a:xfrm>
            <a:custGeom>
              <a:avLst/>
              <a:gdLst>
                <a:gd name="T0" fmla="*/ 168 w 224"/>
                <a:gd name="T1" fmla="*/ 112 h 224"/>
                <a:gd name="T2" fmla="*/ 86 w 224"/>
                <a:gd name="T3" fmla="*/ 173 h 224"/>
                <a:gd name="T4" fmla="*/ 86 w 224"/>
                <a:gd name="T5" fmla="*/ 50 h 224"/>
                <a:gd name="T6" fmla="*/ 168 w 224"/>
                <a:gd name="T7" fmla="*/ 112 h 224"/>
                <a:gd name="T8" fmla="*/ 168 w 224"/>
                <a:gd name="T9" fmla="*/ 112 h 224"/>
                <a:gd name="T10" fmla="*/ 112 w 224"/>
                <a:gd name="T11" fmla="*/ 0 h 224"/>
                <a:gd name="T12" fmla="*/ 224 w 224"/>
                <a:gd name="T13" fmla="*/ 112 h 224"/>
                <a:gd name="T14" fmla="*/ 112 w 224"/>
                <a:gd name="T15" fmla="*/ 224 h 224"/>
                <a:gd name="T16" fmla="*/ 0 w 224"/>
                <a:gd name="T17" fmla="*/ 112 h 224"/>
                <a:gd name="T18" fmla="*/ 112 w 224"/>
                <a:gd name="T19" fmla="*/ 0 h 224"/>
                <a:gd name="T20" fmla="*/ 112 w 224"/>
                <a:gd name="T21" fmla="*/ 216 h 224"/>
                <a:gd name="T22" fmla="*/ 216 w 224"/>
                <a:gd name="T23" fmla="*/ 112 h 224"/>
                <a:gd name="T24" fmla="*/ 112 w 224"/>
                <a:gd name="T25" fmla="*/ 8 h 224"/>
                <a:gd name="T26" fmla="*/ 8 w 224"/>
                <a:gd name="T27" fmla="*/ 112 h 224"/>
                <a:gd name="T28" fmla="*/ 112 w 224"/>
                <a:gd name="T29" fmla="*/ 21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224">
                  <a:moveTo>
                    <a:pt x="168" y="112"/>
                  </a:moveTo>
                  <a:cubicBezTo>
                    <a:pt x="86" y="173"/>
                    <a:pt x="86" y="173"/>
                    <a:pt x="86" y="173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8" y="112"/>
                    <a:pt x="168" y="112"/>
                    <a:pt x="168" y="112"/>
                  </a:cubicBezTo>
                  <a:close/>
                  <a:moveTo>
                    <a:pt x="112" y="0"/>
                  </a:moveTo>
                  <a:cubicBezTo>
                    <a:pt x="174" y="0"/>
                    <a:pt x="224" y="50"/>
                    <a:pt x="224" y="112"/>
                  </a:cubicBezTo>
                  <a:cubicBezTo>
                    <a:pt x="224" y="174"/>
                    <a:pt x="174" y="224"/>
                    <a:pt x="112" y="224"/>
                  </a:cubicBezTo>
                  <a:cubicBezTo>
                    <a:pt x="51" y="224"/>
                    <a:pt x="0" y="174"/>
                    <a:pt x="0" y="112"/>
                  </a:cubicBezTo>
                  <a:cubicBezTo>
                    <a:pt x="0" y="50"/>
                    <a:pt x="51" y="0"/>
                    <a:pt x="112" y="0"/>
                  </a:cubicBezTo>
                  <a:moveTo>
                    <a:pt x="112" y="216"/>
                  </a:moveTo>
                  <a:cubicBezTo>
                    <a:pt x="170" y="216"/>
                    <a:pt x="216" y="169"/>
                    <a:pt x="216" y="112"/>
                  </a:cubicBezTo>
                  <a:cubicBezTo>
                    <a:pt x="216" y="54"/>
                    <a:pt x="170" y="8"/>
                    <a:pt x="112" y="8"/>
                  </a:cubicBezTo>
                  <a:cubicBezTo>
                    <a:pt x="55" y="8"/>
                    <a:pt x="8" y="54"/>
                    <a:pt x="8" y="112"/>
                  </a:cubicBezTo>
                  <a:cubicBezTo>
                    <a:pt x="8" y="169"/>
                    <a:pt x="55" y="216"/>
                    <a:pt x="112" y="2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5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rtner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Blue Tile"/>
          <p:cNvGrpSpPr>
            <a:grpSpLocks/>
          </p:cNvGrpSpPr>
          <p:nvPr/>
        </p:nvGrpSpPr>
        <p:grpSpPr bwMode="auto">
          <a:xfrm>
            <a:off x="762000" y="2392363"/>
            <a:ext cx="2120900" cy="2120900"/>
            <a:chOff x="1071620" y="3044261"/>
            <a:chExt cx="1325880" cy="1325880"/>
          </a:xfrm>
        </p:grpSpPr>
        <p:sp>
          <p:nvSpPr>
            <p:cNvPr id="16" name="Rectangle 17"/>
            <p:cNvSpPr/>
            <p:nvPr/>
          </p:nvSpPr>
          <p:spPr bwMode="auto">
            <a:xfrm>
              <a:off x="1071620" y="3044261"/>
              <a:ext cx="1325880" cy="1325880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1316749" y="3285420"/>
              <a:ext cx="835622" cy="840584"/>
            </a:xfrm>
            <a:custGeom>
              <a:avLst/>
              <a:gdLst>
                <a:gd name="T0" fmla="*/ 183 w 223"/>
                <a:gd name="T1" fmla="*/ 108 h 224"/>
                <a:gd name="T2" fmla="*/ 154 w 223"/>
                <a:gd name="T3" fmla="*/ 120 h 224"/>
                <a:gd name="T4" fmla="*/ 135 w 223"/>
                <a:gd name="T5" fmla="*/ 101 h 224"/>
                <a:gd name="T6" fmla="*/ 154 w 223"/>
                <a:gd name="T7" fmla="*/ 59 h 224"/>
                <a:gd name="T8" fmla="*/ 96 w 223"/>
                <a:gd name="T9" fmla="*/ 0 h 224"/>
                <a:gd name="T10" fmla="*/ 37 w 223"/>
                <a:gd name="T11" fmla="*/ 59 h 224"/>
                <a:gd name="T12" fmla="*/ 64 w 223"/>
                <a:gd name="T13" fmla="*/ 107 h 224"/>
                <a:gd name="T14" fmla="*/ 52 w 223"/>
                <a:gd name="T15" fmla="*/ 145 h 224"/>
                <a:gd name="T16" fmla="*/ 41 w 223"/>
                <a:gd name="T17" fmla="*/ 143 h 224"/>
                <a:gd name="T18" fmla="*/ 0 w 223"/>
                <a:gd name="T19" fmla="*/ 183 h 224"/>
                <a:gd name="T20" fmla="*/ 41 w 223"/>
                <a:gd name="T21" fmla="*/ 224 h 224"/>
                <a:gd name="T22" fmla="*/ 81 w 223"/>
                <a:gd name="T23" fmla="*/ 183 h 224"/>
                <a:gd name="T24" fmla="*/ 60 w 223"/>
                <a:gd name="T25" fmla="*/ 148 h 224"/>
                <a:gd name="T26" fmla="*/ 71 w 223"/>
                <a:gd name="T27" fmla="*/ 111 h 224"/>
                <a:gd name="T28" fmla="*/ 96 w 223"/>
                <a:gd name="T29" fmla="*/ 117 h 224"/>
                <a:gd name="T30" fmla="*/ 129 w 223"/>
                <a:gd name="T31" fmla="*/ 106 h 224"/>
                <a:gd name="T32" fmla="*/ 149 w 223"/>
                <a:gd name="T33" fmla="*/ 126 h 224"/>
                <a:gd name="T34" fmla="*/ 143 w 223"/>
                <a:gd name="T35" fmla="*/ 148 h 224"/>
                <a:gd name="T36" fmla="*/ 183 w 223"/>
                <a:gd name="T37" fmla="*/ 189 h 224"/>
                <a:gd name="T38" fmla="*/ 223 w 223"/>
                <a:gd name="T39" fmla="*/ 148 h 224"/>
                <a:gd name="T40" fmla="*/ 183 w 223"/>
                <a:gd name="T41" fmla="*/ 108 h 224"/>
                <a:gd name="T42" fmla="*/ 73 w 223"/>
                <a:gd name="T43" fmla="*/ 183 h 224"/>
                <a:gd name="T44" fmla="*/ 41 w 223"/>
                <a:gd name="T45" fmla="*/ 216 h 224"/>
                <a:gd name="T46" fmla="*/ 8 w 223"/>
                <a:gd name="T47" fmla="*/ 183 h 224"/>
                <a:gd name="T48" fmla="*/ 41 w 223"/>
                <a:gd name="T49" fmla="*/ 151 h 224"/>
                <a:gd name="T50" fmla="*/ 73 w 223"/>
                <a:gd name="T51" fmla="*/ 183 h 224"/>
                <a:gd name="T52" fmla="*/ 45 w 223"/>
                <a:gd name="T53" fmla="*/ 59 h 224"/>
                <a:gd name="T54" fmla="*/ 96 w 223"/>
                <a:gd name="T55" fmla="*/ 8 h 224"/>
                <a:gd name="T56" fmla="*/ 146 w 223"/>
                <a:gd name="T57" fmla="*/ 59 h 224"/>
                <a:gd name="T58" fmla="*/ 96 w 223"/>
                <a:gd name="T59" fmla="*/ 109 h 224"/>
                <a:gd name="T60" fmla="*/ 45 w 223"/>
                <a:gd name="T61" fmla="*/ 59 h 224"/>
                <a:gd name="T62" fmla="*/ 183 w 223"/>
                <a:gd name="T63" fmla="*/ 181 h 224"/>
                <a:gd name="T64" fmla="*/ 151 w 223"/>
                <a:gd name="T65" fmla="*/ 148 h 224"/>
                <a:gd name="T66" fmla="*/ 183 w 223"/>
                <a:gd name="T67" fmla="*/ 116 h 224"/>
                <a:gd name="T68" fmla="*/ 215 w 223"/>
                <a:gd name="T69" fmla="*/ 148 h 224"/>
                <a:gd name="T70" fmla="*/ 183 w 223"/>
                <a:gd name="T71" fmla="*/ 18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3" h="224">
                  <a:moveTo>
                    <a:pt x="183" y="108"/>
                  </a:moveTo>
                  <a:cubicBezTo>
                    <a:pt x="172" y="108"/>
                    <a:pt x="162" y="113"/>
                    <a:pt x="154" y="120"/>
                  </a:cubicBezTo>
                  <a:cubicBezTo>
                    <a:pt x="135" y="101"/>
                    <a:pt x="135" y="101"/>
                    <a:pt x="135" y="101"/>
                  </a:cubicBezTo>
                  <a:cubicBezTo>
                    <a:pt x="147" y="90"/>
                    <a:pt x="154" y="75"/>
                    <a:pt x="154" y="59"/>
                  </a:cubicBezTo>
                  <a:cubicBezTo>
                    <a:pt x="154" y="26"/>
                    <a:pt x="128" y="0"/>
                    <a:pt x="96" y="0"/>
                  </a:cubicBezTo>
                  <a:cubicBezTo>
                    <a:pt x="64" y="0"/>
                    <a:pt x="37" y="26"/>
                    <a:pt x="37" y="59"/>
                  </a:cubicBezTo>
                  <a:cubicBezTo>
                    <a:pt x="37" y="79"/>
                    <a:pt x="48" y="97"/>
                    <a:pt x="64" y="107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49" y="144"/>
                    <a:pt x="45" y="143"/>
                    <a:pt x="41" y="143"/>
                  </a:cubicBezTo>
                  <a:cubicBezTo>
                    <a:pt x="18" y="143"/>
                    <a:pt x="0" y="161"/>
                    <a:pt x="0" y="183"/>
                  </a:cubicBezTo>
                  <a:cubicBezTo>
                    <a:pt x="0" y="206"/>
                    <a:pt x="18" y="224"/>
                    <a:pt x="41" y="224"/>
                  </a:cubicBezTo>
                  <a:cubicBezTo>
                    <a:pt x="63" y="224"/>
                    <a:pt x="81" y="206"/>
                    <a:pt x="81" y="183"/>
                  </a:cubicBezTo>
                  <a:cubicBezTo>
                    <a:pt x="81" y="168"/>
                    <a:pt x="72" y="155"/>
                    <a:pt x="60" y="148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8" y="115"/>
                    <a:pt x="87" y="117"/>
                    <a:pt x="96" y="117"/>
                  </a:cubicBezTo>
                  <a:cubicBezTo>
                    <a:pt x="108" y="117"/>
                    <a:pt x="120" y="113"/>
                    <a:pt x="129" y="106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5" y="133"/>
                    <a:pt x="143" y="140"/>
                    <a:pt x="143" y="148"/>
                  </a:cubicBezTo>
                  <a:cubicBezTo>
                    <a:pt x="143" y="171"/>
                    <a:pt x="161" y="189"/>
                    <a:pt x="183" y="189"/>
                  </a:cubicBezTo>
                  <a:cubicBezTo>
                    <a:pt x="205" y="189"/>
                    <a:pt x="223" y="171"/>
                    <a:pt x="223" y="148"/>
                  </a:cubicBezTo>
                  <a:cubicBezTo>
                    <a:pt x="223" y="126"/>
                    <a:pt x="205" y="108"/>
                    <a:pt x="183" y="108"/>
                  </a:cubicBezTo>
                  <a:close/>
                  <a:moveTo>
                    <a:pt x="73" y="183"/>
                  </a:moveTo>
                  <a:cubicBezTo>
                    <a:pt x="73" y="201"/>
                    <a:pt x="58" y="216"/>
                    <a:pt x="41" y="216"/>
                  </a:cubicBezTo>
                  <a:cubicBezTo>
                    <a:pt x="23" y="216"/>
                    <a:pt x="8" y="201"/>
                    <a:pt x="8" y="183"/>
                  </a:cubicBezTo>
                  <a:cubicBezTo>
                    <a:pt x="8" y="166"/>
                    <a:pt x="23" y="151"/>
                    <a:pt x="41" y="151"/>
                  </a:cubicBezTo>
                  <a:cubicBezTo>
                    <a:pt x="58" y="151"/>
                    <a:pt x="73" y="166"/>
                    <a:pt x="73" y="183"/>
                  </a:cubicBezTo>
                  <a:close/>
                  <a:moveTo>
                    <a:pt x="45" y="59"/>
                  </a:moveTo>
                  <a:cubicBezTo>
                    <a:pt x="45" y="31"/>
                    <a:pt x="68" y="8"/>
                    <a:pt x="96" y="8"/>
                  </a:cubicBezTo>
                  <a:cubicBezTo>
                    <a:pt x="123" y="8"/>
                    <a:pt x="146" y="31"/>
                    <a:pt x="146" y="59"/>
                  </a:cubicBezTo>
                  <a:cubicBezTo>
                    <a:pt x="146" y="86"/>
                    <a:pt x="123" y="109"/>
                    <a:pt x="96" y="109"/>
                  </a:cubicBezTo>
                  <a:cubicBezTo>
                    <a:pt x="68" y="109"/>
                    <a:pt x="45" y="86"/>
                    <a:pt x="45" y="59"/>
                  </a:cubicBezTo>
                  <a:close/>
                  <a:moveTo>
                    <a:pt x="183" y="181"/>
                  </a:moveTo>
                  <a:cubicBezTo>
                    <a:pt x="165" y="181"/>
                    <a:pt x="151" y="166"/>
                    <a:pt x="151" y="148"/>
                  </a:cubicBezTo>
                  <a:cubicBezTo>
                    <a:pt x="151" y="130"/>
                    <a:pt x="165" y="116"/>
                    <a:pt x="183" y="116"/>
                  </a:cubicBezTo>
                  <a:cubicBezTo>
                    <a:pt x="201" y="116"/>
                    <a:pt x="215" y="130"/>
                    <a:pt x="215" y="148"/>
                  </a:cubicBezTo>
                  <a:cubicBezTo>
                    <a:pt x="215" y="166"/>
                    <a:pt x="201" y="181"/>
                    <a:pt x="183" y="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er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Purple Tile"/>
          <p:cNvGrpSpPr>
            <a:grpSpLocks/>
          </p:cNvGrpSpPr>
          <p:nvPr/>
        </p:nvGrpSpPr>
        <p:grpSpPr bwMode="auto">
          <a:xfrm>
            <a:off x="763588" y="2390775"/>
            <a:ext cx="2120900" cy="2119313"/>
            <a:chOff x="1022073" y="-1624298"/>
            <a:chExt cx="2827252" cy="2827252"/>
          </a:xfrm>
        </p:grpSpPr>
        <p:sp>
          <p:nvSpPr>
            <p:cNvPr id="16" name="Rectangle 19"/>
            <p:cNvSpPr/>
            <p:nvPr/>
          </p:nvSpPr>
          <p:spPr bwMode="auto">
            <a:xfrm>
              <a:off x="1022073" y="-1624298"/>
              <a:ext cx="2827252" cy="2827252"/>
            </a:xfrm>
            <a:prstGeom prst="rect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1538427" y="-868246"/>
              <a:ext cx="1792426" cy="1503632"/>
            </a:xfrm>
            <a:custGeom>
              <a:avLst/>
              <a:gdLst>
                <a:gd name="T0" fmla="*/ 184 w 223"/>
                <a:gd name="T1" fmla="*/ 187 h 187"/>
                <a:gd name="T2" fmla="*/ 181 w 223"/>
                <a:gd name="T3" fmla="*/ 186 h 187"/>
                <a:gd name="T4" fmla="*/ 146 w 223"/>
                <a:gd name="T5" fmla="*/ 151 h 187"/>
                <a:gd name="T6" fmla="*/ 40 w 223"/>
                <a:gd name="T7" fmla="*/ 151 h 187"/>
                <a:gd name="T8" fmla="*/ 0 w 223"/>
                <a:gd name="T9" fmla="*/ 111 h 187"/>
                <a:gd name="T10" fmla="*/ 0 w 223"/>
                <a:gd name="T11" fmla="*/ 40 h 187"/>
                <a:gd name="T12" fmla="*/ 40 w 223"/>
                <a:gd name="T13" fmla="*/ 0 h 187"/>
                <a:gd name="T14" fmla="*/ 183 w 223"/>
                <a:gd name="T15" fmla="*/ 0 h 187"/>
                <a:gd name="T16" fmla="*/ 223 w 223"/>
                <a:gd name="T17" fmla="*/ 40 h 187"/>
                <a:gd name="T18" fmla="*/ 223 w 223"/>
                <a:gd name="T19" fmla="*/ 111 h 187"/>
                <a:gd name="T20" fmla="*/ 188 w 223"/>
                <a:gd name="T21" fmla="*/ 150 h 187"/>
                <a:gd name="T22" fmla="*/ 188 w 223"/>
                <a:gd name="T23" fmla="*/ 183 h 187"/>
                <a:gd name="T24" fmla="*/ 185 w 223"/>
                <a:gd name="T25" fmla="*/ 187 h 187"/>
                <a:gd name="T26" fmla="*/ 184 w 223"/>
                <a:gd name="T27" fmla="*/ 187 h 187"/>
                <a:gd name="T28" fmla="*/ 40 w 223"/>
                <a:gd name="T29" fmla="*/ 8 h 187"/>
                <a:gd name="T30" fmla="*/ 8 w 223"/>
                <a:gd name="T31" fmla="*/ 40 h 187"/>
                <a:gd name="T32" fmla="*/ 8 w 223"/>
                <a:gd name="T33" fmla="*/ 111 h 187"/>
                <a:gd name="T34" fmla="*/ 40 w 223"/>
                <a:gd name="T35" fmla="*/ 143 h 187"/>
                <a:gd name="T36" fmla="*/ 148 w 223"/>
                <a:gd name="T37" fmla="*/ 143 h 187"/>
                <a:gd name="T38" fmla="*/ 151 w 223"/>
                <a:gd name="T39" fmla="*/ 144 h 187"/>
                <a:gd name="T40" fmla="*/ 180 w 223"/>
                <a:gd name="T41" fmla="*/ 173 h 187"/>
                <a:gd name="T42" fmla="*/ 180 w 223"/>
                <a:gd name="T43" fmla="*/ 147 h 187"/>
                <a:gd name="T44" fmla="*/ 184 w 223"/>
                <a:gd name="T45" fmla="*/ 143 h 187"/>
                <a:gd name="T46" fmla="*/ 215 w 223"/>
                <a:gd name="T47" fmla="*/ 111 h 187"/>
                <a:gd name="T48" fmla="*/ 215 w 223"/>
                <a:gd name="T49" fmla="*/ 40 h 187"/>
                <a:gd name="T50" fmla="*/ 183 w 223"/>
                <a:gd name="T51" fmla="*/ 8 h 187"/>
                <a:gd name="T52" fmla="*/ 40 w 223"/>
                <a:gd name="T53" fmla="*/ 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3" h="187">
                  <a:moveTo>
                    <a:pt x="184" y="187"/>
                  </a:moveTo>
                  <a:cubicBezTo>
                    <a:pt x="183" y="187"/>
                    <a:pt x="182" y="187"/>
                    <a:pt x="181" y="186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18" y="151"/>
                    <a:pt x="0" y="133"/>
                    <a:pt x="0" y="11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205" y="0"/>
                    <a:pt x="223" y="18"/>
                    <a:pt x="223" y="40"/>
                  </a:cubicBezTo>
                  <a:cubicBezTo>
                    <a:pt x="223" y="111"/>
                    <a:pt x="223" y="111"/>
                    <a:pt x="223" y="111"/>
                  </a:cubicBezTo>
                  <a:cubicBezTo>
                    <a:pt x="223" y="132"/>
                    <a:pt x="208" y="148"/>
                    <a:pt x="188" y="150"/>
                  </a:cubicBezTo>
                  <a:cubicBezTo>
                    <a:pt x="188" y="183"/>
                    <a:pt x="188" y="183"/>
                    <a:pt x="188" y="183"/>
                  </a:cubicBezTo>
                  <a:cubicBezTo>
                    <a:pt x="188" y="185"/>
                    <a:pt x="187" y="186"/>
                    <a:pt x="185" y="187"/>
                  </a:cubicBezTo>
                  <a:cubicBezTo>
                    <a:pt x="185" y="187"/>
                    <a:pt x="184" y="187"/>
                    <a:pt x="184" y="187"/>
                  </a:cubicBezTo>
                  <a:moveTo>
                    <a:pt x="40" y="8"/>
                  </a:moveTo>
                  <a:cubicBezTo>
                    <a:pt x="22" y="8"/>
                    <a:pt x="8" y="23"/>
                    <a:pt x="8" y="40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28"/>
                    <a:pt x="22" y="143"/>
                    <a:pt x="40" y="143"/>
                  </a:cubicBezTo>
                  <a:cubicBezTo>
                    <a:pt x="148" y="143"/>
                    <a:pt x="148" y="143"/>
                    <a:pt x="148" y="143"/>
                  </a:cubicBezTo>
                  <a:cubicBezTo>
                    <a:pt x="149" y="143"/>
                    <a:pt x="150" y="143"/>
                    <a:pt x="151" y="144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0" y="147"/>
                    <a:pt x="180" y="147"/>
                    <a:pt x="180" y="147"/>
                  </a:cubicBezTo>
                  <a:cubicBezTo>
                    <a:pt x="180" y="144"/>
                    <a:pt x="182" y="143"/>
                    <a:pt x="184" y="143"/>
                  </a:cubicBezTo>
                  <a:cubicBezTo>
                    <a:pt x="201" y="143"/>
                    <a:pt x="215" y="129"/>
                    <a:pt x="215" y="111"/>
                  </a:cubicBezTo>
                  <a:cubicBezTo>
                    <a:pt x="215" y="40"/>
                    <a:pt x="215" y="40"/>
                    <a:pt x="215" y="40"/>
                  </a:cubicBezTo>
                  <a:cubicBezTo>
                    <a:pt x="215" y="23"/>
                    <a:pt x="200" y="8"/>
                    <a:pt x="183" y="8"/>
                  </a:cubicBezTo>
                  <a:lnTo>
                    <a:pt x="4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2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nnouncement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Orange Tile"/>
          <p:cNvGrpSpPr>
            <a:grpSpLocks/>
          </p:cNvGrpSpPr>
          <p:nvPr/>
        </p:nvGrpSpPr>
        <p:grpSpPr bwMode="auto">
          <a:xfrm>
            <a:off x="762000" y="2390775"/>
            <a:ext cx="2120900" cy="2120900"/>
            <a:chOff x="1351800" y="-1084759"/>
            <a:chExt cx="2827252" cy="2827252"/>
          </a:xfrm>
        </p:grpSpPr>
        <p:sp>
          <p:nvSpPr>
            <p:cNvPr id="16" name="Rectangle 17"/>
            <p:cNvSpPr/>
            <p:nvPr/>
          </p:nvSpPr>
          <p:spPr bwMode="auto">
            <a:xfrm>
              <a:off x="1351800" y="-1084759"/>
              <a:ext cx="2827252" cy="2827252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Freeform 21"/>
            <p:cNvSpPr>
              <a:spLocks noEditPoints="1"/>
            </p:cNvSpPr>
            <p:nvPr/>
          </p:nvSpPr>
          <p:spPr bwMode="auto">
            <a:xfrm>
              <a:off x="2005709" y="-437200"/>
              <a:ext cx="1521552" cy="1532134"/>
            </a:xfrm>
            <a:custGeom>
              <a:avLst/>
              <a:gdLst>
                <a:gd name="T0" fmla="*/ 6 w 187"/>
                <a:gd name="T1" fmla="*/ 188 h 188"/>
                <a:gd name="T2" fmla="*/ 129 w 187"/>
                <a:gd name="T3" fmla="*/ 64 h 188"/>
                <a:gd name="T4" fmla="*/ 180 w 187"/>
                <a:gd name="T5" fmla="*/ 115 h 188"/>
                <a:gd name="T6" fmla="*/ 185 w 187"/>
                <a:gd name="T7" fmla="*/ 116 h 188"/>
                <a:gd name="T8" fmla="*/ 187 w 187"/>
                <a:gd name="T9" fmla="*/ 112 h 188"/>
                <a:gd name="T10" fmla="*/ 187 w 187"/>
                <a:gd name="T11" fmla="*/ 4 h 188"/>
                <a:gd name="T12" fmla="*/ 183 w 187"/>
                <a:gd name="T13" fmla="*/ 0 h 188"/>
                <a:gd name="T14" fmla="*/ 75 w 187"/>
                <a:gd name="T15" fmla="*/ 0 h 188"/>
                <a:gd name="T16" fmla="*/ 71 w 187"/>
                <a:gd name="T17" fmla="*/ 3 h 188"/>
                <a:gd name="T18" fmla="*/ 71 w 187"/>
                <a:gd name="T19" fmla="*/ 4 h 188"/>
                <a:gd name="T20" fmla="*/ 72 w 187"/>
                <a:gd name="T21" fmla="*/ 7 h 188"/>
                <a:gd name="T22" fmla="*/ 123 w 187"/>
                <a:gd name="T23" fmla="*/ 58 h 188"/>
                <a:gd name="T24" fmla="*/ 0 w 187"/>
                <a:gd name="T25" fmla="*/ 182 h 188"/>
                <a:gd name="T26" fmla="*/ 6 w 187"/>
                <a:gd name="T27" fmla="*/ 188 h 188"/>
                <a:gd name="T28" fmla="*/ 179 w 187"/>
                <a:gd name="T29" fmla="*/ 8 h 188"/>
                <a:gd name="T30" fmla="*/ 179 w 187"/>
                <a:gd name="T31" fmla="*/ 103 h 188"/>
                <a:gd name="T32" fmla="*/ 85 w 187"/>
                <a:gd name="T33" fmla="*/ 8 h 188"/>
                <a:gd name="T34" fmla="*/ 179 w 187"/>
                <a:gd name="T35" fmla="*/ 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7" h="188">
                  <a:moveTo>
                    <a:pt x="6" y="188"/>
                  </a:moveTo>
                  <a:cubicBezTo>
                    <a:pt x="129" y="64"/>
                    <a:pt x="129" y="64"/>
                    <a:pt x="129" y="64"/>
                  </a:cubicBezTo>
                  <a:cubicBezTo>
                    <a:pt x="180" y="115"/>
                    <a:pt x="180" y="115"/>
                    <a:pt x="180" y="115"/>
                  </a:cubicBezTo>
                  <a:cubicBezTo>
                    <a:pt x="181" y="116"/>
                    <a:pt x="183" y="117"/>
                    <a:pt x="185" y="116"/>
                  </a:cubicBezTo>
                  <a:cubicBezTo>
                    <a:pt x="186" y="116"/>
                    <a:pt x="187" y="114"/>
                    <a:pt x="187" y="112"/>
                  </a:cubicBezTo>
                  <a:cubicBezTo>
                    <a:pt x="187" y="4"/>
                    <a:pt x="187" y="4"/>
                    <a:pt x="187" y="4"/>
                  </a:cubicBezTo>
                  <a:cubicBezTo>
                    <a:pt x="187" y="2"/>
                    <a:pt x="185" y="0"/>
                    <a:pt x="18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2" y="1"/>
                    <a:pt x="71" y="3"/>
                  </a:cubicBezTo>
                  <a:cubicBezTo>
                    <a:pt x="71" y="3"/>
                    <a:pt x="71" y="4"/>
                    <a:pt x="71" y="4"/>
                  </a:cubicBezTo>
                  <a:cubicBezTo>
                    <a:pt x="71" y="6"/>
                    <a:pt x="71" y="7"/>
                    <a:pt x="72" y="7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0" y="182"/>
                    <a:pt x="0" y="182"/>
                    <a:pt x="0" y="182"/>
                  </a:cubicBezTo>
                  <a:lnTo>
                    <a:pt x="6" y="188"/>
                  </a:lnTo>
                  <a:close/>
                  <a:moveTo>
                    <a:pt x="179" y="8"/>
                  </a:moveTo>
                  <a:cubicBezTo>
                    <a:pt x="179" y="103"/>
                    <a:pt x="179" y="103"/>
                    <a:pt x="179" y="103"/>
                  </a:cubicBezTo>
                  <a:cubicBezTo>
                    <a:pt x="85" y="8"/>
                    <a:pt x="85" y="8"/>
                    <a:pt x="85" y="8"/>
                  </a:cubicBezTo>
                  <a:lnTo>
                    <a:pt x="179" y="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3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tc.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4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Teal Tile"/>
          <p:cNvGrpSpPr>
            <a:grpSpLocks/>
          </p:cNvGrpSpPr>
          <p:nvPr/>
        </p:nvGrpSpPr>
        <p:grpSpPr bwMode="auto">
          <a:xfrm>
            <a:off x="762000" y="2390775"/>
            <a:ext cx="2120900" cy="2119313"/>
            <a:chOff x="823093" y="-1413626"/>
            <a:chExt cx="2827252" cy="2827252"/>
          </a:xfrm>
        </p:grpSpPr>
        <p:sp>
          <p:nvSpPr>
            <p:cNvPr id="16" name="Rectangle 19"/>
            <p:cNvSpPr/>
            <p:nvPr/>
          </p:nvSpPr>
          <p:spPr bwMode="auto">
            <a:xfrm>
              <a:off x="823093" y="-1413626"/>
              <a:ext cx="2827252" cy="2827252"/>
            </a:xfrm>
            <a:prstGeom prst="rect">
              <a:avLst/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Freeform 20"/>
            <p:cNvSpPr>
              <a:spLocks noEditPoints="1"/>
            </p:cNvSpPr>
            <p:nvPr/>
          </p:nvSpPr>
          <p:spPr bwMode="auto">
            <a:xfrm>
              <a:off x="1398701" y="-231898"/>
              <a:ext cx="1676036" cy="463797"/>
            </a:xfrm>
            <a:custGeom>
              <a:avLst/>
              <a:gdLst>
                <a:gd name="T0" fmla="*/ 0 w 209"/>
                <a:gd name="T1" fmla="*/ 25 h 58"/>
                <a:gd name="T2" fmla="*/ 20 w 209"/>
                <a:gd name="T3" fmla="*/ 25 h 58"/>
                <a:gd name="T4" fmla="*/ 20 w 209"/>
                <a:gd name="T5" fmla="*/ 33 h 58"/>
                <a:gd name="T6" fmla="*/ 0 w 209"/>
                <a:gd name="T7" fmla="*/ 33 h 58"/>
                <a:gd name="T8" fmla="*/ 0 w 209"/>
                <a:gd name="T9" fmla="*/ 25 h 58"/>
                <a:gd name="T10" fmla="*/ 40 w 209"/>
                <a:gd name="T11" fmla="*/ 33 h 58"/>
                <a:gd name="T12" fmla="*/ 60 w 209"/>
                <a:gd name="T13" fmla="*/ 33 h 58"/>
                <a:gd name="T14" fmla="*/ 60 w 209"/>
                <a:gd name="T15" fmla="*/ 25 h 58"/>
                <a:gd name="T16" fmla="*/ 40 w 209"/>
                <a:gd name="T17" fmla="*/ 25 h 58"/>
                <a:gd name="T18" fmla="*/ 40 w 209"/>
                <a:gd name="T19" fmla="*/ 33 h 58"/>
                <a:gd name="T20" fmla="*/ 120 w 209"/>
                <a:gd name="T21" fmla="*/ 33 h 58"/>
                <a:gd name="T22" fmla="*/ 140 w 209"/>
                <a:gd name="T23" fmla="*/ 33 h 58"/>
                <a:gd name="T24" fmla="*/ 140 w 209"/>
                <a:gd name="T25" fmla="*/ 25 h 58"/>
                <a:gd name="T26" fmla="*/ 120 w 209"/>
                <a:gd name="T27" fmla="*/ 25 h 58"/>
                <a:gd name="T28" fmla="*/ 120 w 209"/>
                <a:gd name="T29" fmla="*/ 33 h 58"/>
                <a:gd name="T30" fmla="*/ 80 w 209"/>
                <a:gd name="T31" fmla="*/ 33 h 58"/>
                <a:gd name="T32" fmla="*/ 100 w 209"/>
                <a:gd name="T33" fmla="*/ 33 h 58"/>
                <a:gd name="T34" fmla="*/ 100 w 209"/>
                <a:gd name="T35" fmla="*/ 25 h 58"/>
                <a:gd name="T36" fmla="*/ 80 w 209"/>
                <a:gd name="T37" fmla="*/ 25 h 58"/>
                <a:gd name="T38" fmla="*/ 80 w 209"/>
                <a:gd name="T39" fmla="*/ 33 h 58"/>
                <a:gd name="T40" fmla="*/ 207 w 209"/>
                <a:gd name="T41" fmla="*/ 26 h 58"/>
                <a:gd name="T42" fmla="*/ 181 w 209"/>
                <a:gd name="T43" fmla="*/ 0 h 58"/>
                <a:gd name="T44" fmla="*/ 175 w 209"/>
                <a:gd name="T45" fmla="*/ 6 h 58"/>
                <a:gd name="T46" fmla="*/ 195 w 209"/>
                <a:gd name="T47" fmla="*/ 25 h 58"/>
                <a:gd name="T48" fmla="*/ 160 w 209"/>
                <a:gd name="T49" fmla="*/ 25 h 58"/>
                <a:gd name="T50" fmla="*/ 160 w 209"/>
                <a:gd name="T51" fmla="*/ 33 h 58"/>
                <a:gd name="T52" fmla="*/ 195 w 209"/>
                <a:gd name="T53" fmla="*/ 33 h 58"/>
                <a:gd name="T54" fmla="*/ 175 w 209"/>
                <a:gd name="T55" fmla="*/ 52 h 58"/>
                <a:gd name="T56" fmla="*/ 181 w 209"/>
                <a:gd name="T57" fmla="*/ 58 h 58"/>
                <a:gd name="T58" fmla="*/ 207 w 209"/>
                <a:gd name="T59" fmla="*/ 32 h 58"/>
                <a:gd name="T60" fmla="*/ 207 w 209"/>
                <a:gd name="T61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9" h="58">
                  <a:moveTo>
                    <a:pt x="0" y="25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0" y="25"/>
                  </a:lnTo>
                  <a:close/>
                  <a:moveTo>
                    <a:pt x="40" y="33"/>
                  </a:moveTo>
                  <a:cubicBezTo>
                    <a:pt x="60" y="33"/>
                    <a:pt x="60" y="33"/>
                    <a:pt x="60" y="33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0" y="25"/>
                    <a:pt x="40" y="25"/>
                    <a:pt x="40" y="25"/>
                  </a:cubicBezTo>
                  <a:lnTo>
                    <a:pt x="40" y="33"/>
                  </a:lnTo>
                  <a:close/>
                  <a:moveTo>
                    <a:pt x="120" y="33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40" y="25"/>
                    <a:pt x="140" y="25"/>
                    <a:pt x="140" y="25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120" y="33"/>
                  </a:lnTo>
                  <a:close/>
                  <a:moveTo>
                    <a:pt x="8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80" y="25"/>
                    <a:pt x="80" y="25"/>
                    <a:pt x="80" y="25"/>
                  </a:cubicBezTo>
                  <a:lnTo>
                    <a:pt x="80" y="33"/>
                  </a:lnTo>
                  <a:close/>
                  <a:moveTo>
                    <a:pt x="207" y="26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95" y="25"/>
                    <a:pt x="195" y="25"/>
                    <a:pt x="195" y="25"/>
                  </a:cubicBezTo>
                  <a:cubicBezTo>
                    <a:pt x="160" y="25"/>
                    <a:pt x="160" y="25"/>
                    <a:pt x="160" y="25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95" y="33"/>
                    <a:pt x="195" y="33"/>
                    <a:pt x="195" y="3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207" y="32"/>
                    <a:pt x="207" y="32"/>
                    <a:pt x="207" y="32"/>
                  </a:cubicBezTo>
                  <a:cubicBezTo>
                    <a:pt x="209" y="30"/>
                    <a:pt x="209" y="28"/>
                    <a:pt x="207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4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436" y="171452"/>
            <a:ext cx="8363938" cy="45704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9436" y="1085862"/>
            <a:ext cx="8363938" cy="15004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36" y="1085862"/>
            <a:ext cx="8363938" cy="150041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9436" y="1085851"/>
            <a:ext cx="4115872" cy="1323439"/>
          </a:xfrm>
        </p:spPr>
        <p:txBody>
          <a:bodyPr/>
          <a:lstStyle>
            <a:lvl1pPr marL="254818" indent="-254818">
              <a:lnSpc>
                <a:spcPct val="90000"/>
              </a:lnSpc>
              <a:defRPr sz="2100"/>
            </a:lvl1pPr>
            <a:lvl2pPr marL="504687" indent="-243910">
              <a:lnSpc>
                <a:spcPct val="90000"/>
              </a:lnSpc>
              <a:defRPr sz="1800"/>
            </a:lvl2pPr>
            <a:lvl3pPr marL="714877" indent="-216143">
              <a:lnSpc>
                <a:spcPct val="90000"/>
              </a:lnSpc>
              <a:defRPr sz="1500"/>
            </a:lvl3pPr>
            <a:lvl4pPr marL="920121" indent="-205239">
              <a:lnSpc>
                <a:spcPct val="90000"/>
              </a:lnSpc>
              <a:defRPr sz="1400"/>
            </a:lvl4pPr>
            <a:lvl5pPr marL="1136271" indent="-210200">
              <a:lnSpc>
                <a:spcPct val="9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501" y="1085851"/>
            <a:ext cx="4115872" cy="1323439"/>
          </a:xfrm>
        </p:spPr>
        <p:txBody>
          <a:bodyPr/>
          <a:lstStyle>
            <a:lvl1pPr marL="260762" indent="-260762">
              <a:lnSpc>
                <a:spcPct val="90000"/>
              </a:lnSpc>
              <a:defRPr sz="2100"/>
            </a:lvl1pPr>
            <a:lvl2pPr marL="504687" indent="-254818">
              <a:lnSpc>
                <a:spcPct val="90000"/>
              </a:lnSpc>
              <a:defRPr sz="1800"/>
            </a:lvl2pPr>
            <a:lvl3pPr marL="720830" indent="-227058">
              <a:lnSpc>
                <a:spcPct val="90000"/>
              </a:lnSpc>
              <a:defRPr sz="1500"/>
            </a:lvl3pPr>
            <a:lvl4pPr marL="920121" indent="-199295">
              <a:lnSpc>
                <a:spcPct val="90000"/>
              </a:lnSpc>
              <a:defRPr sz="1400"/>
            </a:lvl4pPr>
            <a:lvl5pPr marL="1136271" indent="-205239">
              <a:lnSpc>
                <a:spcPct val="9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436" y="1055215"/>
            <a:ext cx="4115872" cy="2631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900" b="1"/>
            </a:lvl1pPr>
            <a:lvl2pPr marL="342665" indent="0">
              <a:buNone/>
              <a:defRPr sz="1500" b="1"/>
            </a:lvl2pPr>
            <a:lvl3pPr marL="685334" indent="0">
              <a:buNone/>
              <a:defRPr sz="1400" b="1"/>
            </a:lvl3pPr>
            <a:lvl4pPr marL="1027995" indent="0">
              <a:buNone/>
              <a:defRPr sz="1200" b="1"/>
            </a:lvl4pPr>
            <a:lvl5pPr marL="1370664" indent="0">
              <a:buNone/>
              <a:defRPr sz="1200" b="1"/>
            </a:lvl5pPr>
            <a:lvl6pPr marL="1713333" indent="0">
              <a:buNone/>
              <a:defRPr sz="1200" b="1"/>
            </a:lvl6pPr>
            <a:lvl7pPr marL="2055996" indent="0">
              <a:buNone/>
              <a:defRPr sz="1200" b="1"/>
            </a:lvl7pPr>
            <a:lvl8pPr marL="2398664" indent="0">
              <a:buNone/>
              <a:defRPr sz="1200" b="1"/>
            </a:lvl8pPr>
            <a:lvl9pPr marL="274132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2" y="1600212"/>
            <a:ext cx="4114800" cy="1166473"/>
          </a:xfrm>
        </p:spPr>
        <p:txBody>
          <a:bodyPr/>
          <a:lstStyle>
            <a:lvl1pPr marL="211193" indent="-211193">
              <a:defRPr sz="1700"/>
            </a:lvl1pPr>
            <a:lvl2pPr marL="421394" indent="-199295">
              <a:defRPr sz="1500"/>
            </a:lvl2pPr>
            <a:lvl3pPr marL="609780" indent="-182440">
              <a:defRPr sz="1400"/>
            </a:lvl3pPr>
            <a:lvl4pPr marL="787261" indent="-171526">
              <a:defRPr sz="1300"/>
            </a:lvl4pPr>
            <a:lvl5pPr marL="958791" indent="-154675">
              <a:defRPr sz="13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7501" y="1055215"/>
            <a:ext cx="4115872" cy="2631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900" b="1"/>
            </a:lvl1pPr>
            <a:lvl2pPr marL="342665" indent="0">
              <a:buNone/>
              <a:defRPr sz="1500" b="1"/>
            </a:lvl2pPr>
            <a:lvl3pPr marL="685334" indent="0">
              <a:buNone/>
              <a:defRPr sz="1400" b="1"/>
            </a:lvl3pPr>
            <a:lvl4pPr marL="1027995" indent="0">
              <a:buNone/>
              <a:defRPr sz="1200" b="1"/>
            </a:lvl4pPr>
            <a:lvl5pPr marL="1370664" indent="0">
              <a:buNone/>
              <a:defRPr sz="1200" b="1"/>
            </a:lvl5pPr>
            <a:lvl6pPr marL="1713333" indent="0">
              <a:buNone/>
              <a:defRPr sz="1200" b="1"/>
            </a:lvl6pPr>
            <a:lvl7pPr marL="2055996" indent="0">
              <a:buNone/>
              <a:defRPr sz="1200" b="1"/>
            </a:lvl7pPr>
            <a:lvl8pPr marL="2398664" indent="0">
              <a:buNone/>
              <a:defRPr sz="1200" b="1"/>
            </a:lvl8pPr>
            <a:lvl9pPr marL="274132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7501" y="1600201"/>
            <a:ext cx="4115872" cy="1183964"/>
          </a:xfrm>
        </p:spPr>
        <p:txBody>
          <a:bodyPr/>
          <a:lstStyle>
            <a:lvl1pPr marL="222096" indent="-222096">
              <a:defRPr sz="1700"/>
            </a:lvl1pPr>
            <a:lvl2pPr marL="427342" indent="-205239">
              <a:defRPr sz="1500"/>
            </a:lvl2pPr>
            <a:lvl3pPr marL="615729" indent="-183432">
              <a:defRPr sz="1400"/>
            </a:lvl3pPr>
            <a:lvl4pPr marL="787261" indent="-177479">
              <a:defRPr sz="1300"/>
            </a:lvl4pPr>
            <a:lvl5pPr marL="958791" indent="-165583">
              <a:defRPr sz="13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WALKIN - Prints in GRAYSCAL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MS_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 flip="none" rotWithShape="1">
                  <a:gsLst>
                    <a:gs pos="417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085862"/>
            <a:ext cx="8363938" cy="1500411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417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085862"/>
            <a:ext cx="8363938" cy="1500411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4679157"/>
            <a:ext cx="9144001" cy="464344"/>
          </a:xfrm>
          <a:solidFill>
            <a:srgbClr val="FFFF99"/>
          </a:solidFill>
        </p:spPr>
        <p:txBody>
          <a:bodyPr lIns="114223" tIns="57118" rIns="114223" bIns="57118" anchor="b" anchorCtr="0">
            <a:noAutofit/>
          </a:bodyPr>
          <a:lstStyle>
            <a:lvl1pPr algn="r">
              <a:buFont typeface="Arial" pitchFamily="34" charset="0"/>
              <a:buNone/>
              <a:defRPr spc="-38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326461" y="157278"/>
            <a:ext cx="8525904" cy="45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16789" y="898924"/>
            <a:ext cx="8550914" cy="1218282"/>
          </a:xfrm>
        </p:spPr>
        <p:txBody>
          <a:bodyPr/>
          <a:lstStyle>
            <a:lvl1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1pPr>
            <a:lvl2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2pPr>
            <a:lvl3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3pPr>
            <a:lvl4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4pPr>
            <a:lvl5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6800" y="327316"/>
            <a:ext cx="8550915" cy="363561"/>
          </a:xfrm>
        </p:spPr>
        <p:txBody>
          <a:bodyPr/>
          <a:lstStyle>
            <a:lvl1pPr algn="l" defTabSz="6852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600" b="0" kern="1200" cap="none" spc="0" baseline="0" dirty="0">
                <a:ln w="3175">
                  <a:noFill/>
                </a:ln>
                <a:solidFill>
                  <a:schemeClr val="tx2">
                    <a:alpha val="99000"/>
                  </a:schemeClr>
                </a:soli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763097"/>
            <a:ext cx="5486400" cy="26314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233"/>
            <a:ext cx="5486400" cy="415498"/>
          </a:xfrm>
        </p:spPr>
        <p:txBody>
          <a:bodyPr/>
          <a:lstStyle>
            <a:lvl1pPr marL="0" indent="0">
              <a:buNone/>
              <a:defRPr sz="3000"/>
            </a:lvl1pPr>
            <a:lvl2pPr marL="424516" indent="0">
              <a:buNone/>
              <a:defRPr sz="2600"/>
            </a:lvl2pPr>
            <a:lvl3pPr marL="849032" indent="0">
              <a:buNone/>
              <a:defRPr sz="2300"/>
            </a:lvl3pPr>
            <a:lvl4pPr marL="1273547" indent="0">
              <a:buNone/>
              <a:defRPr sz="1900"/>
            </a:lvl4pPr>
            <a:lvl5pPr marL="1698063" indent="0">
              <a:buNone/>
              <a:defRPr sz="1900"/>
            </a:lvl5pPr>
            <a:lvl6pPr marL="2122578" indent="0">
              <a:buNone/>
              <a:defRPr sz="1900"/>
            </a:lvl6pPr>
            <a:lvl7pPr marL="2547094" indent="0">
              <a:buNone/>
              <a:defRPr sz="1900"/>
            </a:lvl7pPr>
            <a:lvl8pPr marL="2971610" indent="0">
              <a:buNone/>
              <a:defRPr sz="1900"/>
            </a:lvl8pPr>
            <a:lvl9pPr marL="3396125" indent="0">
              <a:buNone/>
              <a:defRPr sz="19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47"/>
            <a:ext cx="5486400" cy="180049"/>
          </a:xfrm>
        </p:spPr>
        <p:txBody>
          <a:bodyPr/>
          <a:lstStyle>
            <a:lvl1pPr marL="0" indent="0">
              <a:buNone/>
              <a:defRPr sz="1300"/>
            </a:lvl1pPr>
            <a:lvl2pPr marL="424516" indent="0">
              <a:buNone/>
              <a:defRPr sz="1100"/>
            </a:lvl2pPr>
            <a:lvl3pPr marL="849032" indent="0">
              <a:buNone/>
              <a:defRPr sz="900"/>
            </a:lvl3pPr>
            <a:lvl4pPr marL="1273547" indent="0">
              <a:buNone/>
              <a:defRPr sz="900"/>
            </a:lvl4pPr>
            <a:lvl5pPr marL="1698063" indent="0">
              <a:buNone/>
              <a:defRPr sz="900"/>
            </a:lvl5pPr>
            <a:lvl6pPr marL="2122578" indent="0">
              <a:buNone/>
              <a:defRPr sz="900"/>
            </a:lvl6pPr>
            <a:lvl7pPr marL="2547094" indent="0">
              <a:buNone/>
              <a:defRPr sz="900"/>
            </a:lvl7pPr>
            <a:lvl8pPr marL="2971610" indent="0">
              <a:buNone/>
              <a:defRPr sz="900"/>
            </a:lvl8pPr>
            <a:lvl9pPr marL="339612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493618"/>
            <a:ext cx="6144216" cy="1115297"/>
          </a:xfrm>
        </p:spPr>
        <p:txBody>
          <a:bodyPr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24" tIns="46716" rIns="93424" bIns="46716" anchor="b" anchorCtr="1">
            <a:spAutoFit/>
          </a:bodyPr>
          <a:lstStyle/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900" noProof="1">
                <a:solidFill>
                  <a:srgbClr val="363535"/>
                </a:solidFill>
                <a:latin typeface="Heiti SC Light" charset="0"/>
              </a:rPr>
              <a:t>Title:</a:t>
            </a:r>
            <a:endParaRPr lang="en-US" altLang="ja-JP" sz="9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Type</a:t>
            </a:r>
            <a:r>
              <a:rPr lang="en-US" altLang="ja-JP" sz="800" noProof="1">
                <a:solidFill>
                  <a:srgbClr val="363535"/>
                </a:solidFill>
                <a:latin typeface="Heiti SC Light" charset="0"/>
              </a:rPr>
              <a:t>: </a:t>
            </a:r>
            <a:r>
              <a:rPr lang="zh-CN" altLang="en-US" sz="800" noProof="1">
                <a:solidFill>
                  <a:srgbClr val="363535"/>
                </a:solidFill>
                <a:latin typeface="Heiti SC Light" charset="0"/>
              </a:rPr>
              <a:t>微软雅黑</a:t>
            </a:r>
            <a:endParaRPr lang="zh-CN" altLang="zh-CN" sz="8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Size</a:t>
            </a:r>
            <a:r>
              <a:rPr lang="en-US" sz="800" noProof="1">
                <a:solidFill>
                  <a:srgbClr val="363535"/>
                </a:solidFill>
                <a:latin typeface="Heiti SC Light" charset="0"/>
              </a:rPr>
              <a:t>：</a:t>
            </a:r>
            <a:r>
              <a:rPr lang="en-US" altLang="ja-JP" sz="800" noProof="1">
                <a:solidFill>
                  <a:srgbClr val="363535"/>
                </a:solidFill>
                <a:latin typeface="Heiti SC Light" charset="0"/>
              </a:rPr>
              <a:t>24-</a:t>
            </a: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pt</a:t>
            </a:r>
            <a:endParaRPr lang="en-US" altLang="ja-JP" sz="8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Color</a:t>
            </a:r>
            <a:r>
              <a:rPr lang="en-US" sz="800" noProof="1">
                <a:solidFill>
                  <a:srgbClr val="363535"/>
                </a:solidFill>
                <a:latin typeface="Heiti SC Light" charset="0"/>
              </a:rPr>
              <a:t>：</a:t>
            </a: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The ZTE blue</a:t>
            </a:r>
            <a:r>
              <a:rPr lang="en-US" altLang="ja-JP" sz="800" noProof="1">
                <a:solidFill>
                  <a:srgbClr val="363535"/>
                </a:solidFill>
                <a:latin typeface="Heiti SC Light" charset="0"/>
              </a:rPr>
              <a:t> </a:t>
            </a:r>
          </a:p>
          <a:p>
            <a:pPr defTabSz="933450" eaLnBrk="0" hangingPunct="0">
              <a:buFont typeface="Arial" pitchFamily="34" charset="0"/>
              <a:buNone/>
              <a:defRPr/>
            </a:pPr>
            <a:endParaRPr lang="en-US" altLang="zh-CN" sz="9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900" noProof="1">
                <a:solidFill>
                  <a:srgbClr val="363535"/>
                </a:solidFill>
                <a:latin typeface="Heiti SC Light" charset="0"/>
              </a:rPr>
              <a:t>Subtitle:</a:t>
            </a:r>
            <a:endParaRPr lang="en-US" altLang="ja-JP" sz="9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Type</a:t>
            </a:r>
            <a:r>
              <a:rPr lang="zh-CN" altLang="en-US" sz="800" noProof="1">
                <a:solidFill>
                  <a:srgbClr val="363535"/>
                </a:solidFill>
                <a:latin typeface="Heiti SC Light" charset="0"/>
              </a:rPr>
              <a:t>：微软雅黑</a:t>
            </a:r>
            <a:endParaRPr lang="zh-CN" altLang="zh-CN" sz="8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Size</a:t>
            </a:r>
            <a:r>
              <a:rPr lang="en-US" sz="800" noProof="1">
                <a:solidFill>
                  <a:srgbClr val="363535"/>
                </a:solidFill>
                <a:latin typeface="Heiti SC Light" charset="0"/>
              </a:rPr>
              <a:t>：</a:t>
            </a:r>
            <a:r>
              <a:rPr lang="en-US" altLang="ja-JP" sz="800" noProof="1">
                <a:solidFill>
                  <a:srgbClr val="363535"/>
                </a:solidFill>
                <a:latin typeface="Heiti SC Light" charset="0"/>
              </a:rPr>
              <a:t>18pt</a:t>
            </a: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Color: The ZTE green</a:t>
            </a:r>
            <a:endParaRPr lang="en-US" altLang="ja-JP" sz="800" noProof="1">
              <a:solidFill>
                <a:srgbClr val="363535"/>
              </a:solidFill>
              <a:latin typeface="Heiti SC Light" charset="0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buFont typeface="Arial" pitchFamily="34" charset="0"/>
                  <a:buNone/>
                  <a:defRPr/>
                </a:pPr>
                <a:r>
                  <a:rPr kumimoji="1" lang="en-US" altLang="zh-CN" sz="700" i="1" dirty="0">
                    <a:solidFill>
                      <a:srgbClr val="363535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 dirty="0">
                  <a:solidFill>
                    <a:srgbClr val="363535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buFont typeface="Arial" pitchFamily="34" charset="0"/>
                  <a:buNone/>
                  <a:defRPr/>
                </a:pPr>
                <a:r>
                  <a:rPr kumimoji="1" lang="en-US" altLang="zh-CN" sz="700" i="1" dirty="0">
                    <a:solidFill>
                      <a:srgbClr val="363535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 dirty="0">
                  <a:solidFill>
                    <a:srgbClr val="363535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endParaRPr kumimoji="1"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Font typeface="Arial" pitchFamily="34" charset="0"/>
                <a:buNone/>
                <a:defRPr/>
              </a:pPr>
              <a:r>
                <a:rPr kumimoji="1" lang="en-US" altLang="zh-CN" sz="700" i="1" dirty="0">
                  <a:solidFill>
                    <a:srgbClr val="363535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 dirty="0">
                <a:solidFill>
                  <a:srgbClr val="363535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buFont typeface="Arial" pitchFamily="34" charset="0"/>
              <a:buNone/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1" rIns="91422" bIns="45711" anchor="ctr"/>
          <a:lstStyle/>
          <a:p>
            <a:pPr eaLnBrk="0" hangingPunct="0">
              <a:buFont typeface="Arial" pitchFamily="34" charset="0"/>
              <a:buNone/>
              <a:defRPr/>
            </a:pPr>
            <a:fld id="{F08AC262-9BEA-4595-8C6F-6D87FEB79469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pPr eaLnBrk="0" hangingPunct="0">
                <a:buFont typeface="Arial" pitchFamily="34" charset="0"/>
                <a:buNone/>
                <a:defRPr/>
              </a:pPr>
              <a:t>‹#›</a:t>
            </a:fld>
            <a:endParaRPr lang="en-US" sz="8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270079"/>
            <a:ext cx="8513762" cy="33468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11134"/>
            <a:ext cx="8513762" cy="723727"/>
          </a:xfrm>
        </p:spPr>
        <p:txBody>
          <a:bodyPr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9"/>
          <p:cNvSpPr txBox="1">
            <a:spLocks/>
          </p:cNvSpPr>
          <p:nvPr userDrawn="1"/>
        </p:nvSpPr>
        <p:spPr>
          <a:xfrm>
            <a:off x="1728788" y="460375"/>
            <a:ext cx="4529137" cy="857250"/>
          </a:xfrm>
          <a:prstGeom prst="rect">
            <a:avLst/>
          </a:prstGeom>
        </p:spPr>
        <p:txBody>
          <a:bodyPr lIns="91374" tIns="45687" rIns="91374" bIns="45687"/>
          <a:lstStyle/>
          <a:p>
            <a:pPr defTabSz="456870" eaLnBrk="0" hangingPunct="0">
              <a:buFont typeface="Arial" pitchFamily="34" charset="0"/>
              <a:buNone/>
              <a:defRPr/>
            </a:pPr>
            <a:endParaRPr lang="zh-CN" altLang="en-US" sz="2800" b="1" dirty="0">
              <a:solidFill>
                <a:srgbClr val="93D5F3"/>
              </a:solidFill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15912" y="1200155"/>
            <a:ext cx="6970888" cy="3394472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3pPr>
              <a:defRPr sz="2200"/>
            </a:lvl3pPr>
            <a:lvl4pPr>
              <a:defRPr sz="2000"/>
            </a:lvl4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二级</a:t>
            </a:r>
          </a:p>
          <a:p>
            <a:pPr lvl="2"/>
            <a:r>
              <a:rPr lang="zh-CN" altLang="en-US" dirty="0" smtClean="0"/>
              <a:t>三级</a:t>
            </a:r>
          </a:p>
          <a:p>
            <a:pPr lvl="3"/>
            <a:r>
              <a:rPr lang="zh-CN" altLang="en-US" dirty="0" smtClean="0"/>
              <a:t>四级</a:t>
            </a:r>
          </a:p>
          <a:p>
            <a:pPr lvl="4"/>
            <a:r>
              <a:rPr lang="zh-CN" altLang="en-US" dirty="0" smtClean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5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6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7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9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Fuschia Tile"/>
          <p:cNvGrpSpPr>
            <a:grpSpLocks/>
          </p:cNvGrpSpPr>
          <p:nvPr/>
        </p:nvGrpSpPr>
        <p:grpSpPr bwMode="auto">
          <a:xfrm>
            <a:off x="762000" y="2389188"/>
            <a:ext cx="995363" cy="993775"/>
            <a:chOff x="1071620" y="3044261"/>
            <a:chExt cx="1325880" cy="1325880"/>
          </a:xfrm>
        </p:grpSpPr>
        <p:sp>
          <p:nvSpPr>
            <p:cNvPr id="11" name="Rectangle 31"/>
            <p:cNvSpPr/>
            <p:nvPr/>
          </p:nvSpPr>
          <p:spPr bwMode="auto">
            <a:xfrm>
              <a:off x="1071620" y="3044261"/>
              <a:ext cx="1325880" cy="1325880"/>
            </a:xfrm>
            <a:prstGeom prst="rect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1316918" y="3285715"/>
              <a:ext cx="835284" cy="840853"/>
            </a:xfrm>
            <a:custGeom>
              <a:avLst/>
              <a:gdLst>
                <a:gd name="T0" fmla="*/ 183 w 223"/>
                <a:gd name="T1" fmla="*/ 108 h 224"/>
                <a:gd name="T2" fmla="*/ 154 w 223"/>
                <a:gd name="T3" fmla="*/ 120 h 224"/>
                <a:gd name="T4" fmla="*/ 135 w 223"/>
                <a:gd name="T5" fmla="*/ 101 h 224"/>
                <a:gd name="T6" fmla="*/ 154 w 223"/>
                <a:gd name="T7" fmla="*/ 59 h 224"/>
                <a:gd name="T8" fmla="*/ 96 w 223"/>
                <a:gd name="T9" fmla="*/ 0 h 224"/>
                <a:gd name="T10" fmla="*/ 37 w 223"/>
                <a:gd name="T11" fmla="*/ 59 h 224"/>
                <a:gd name="T12" fmla="*/ 64 w 223"/>
                <a:gd name="T13" fmla="*/ 107 h 224"/>
                <a:gd name="T14" fmla="*/ 52 w 223"/>
                <a:gd name="T15" fmla="*/ 145 h 224"/>
                <a:gd name="T16" fmla="*/ 41 w 223"/>
                <a:gd name="T17" fmla="*/ 143 h 224"/>
                <a:gd name="T18" fmla="*/ 0 w 223"/>
                <a:gd name="T19" fmla="*/ 183 h 224"/>
                <a:gd name="T20" fmla="*/ 41 w 223"/>
                <a:gd name="T21" fmla="*/ 224 h 224"/>
                <a:gd name="T22" fmla="*/ 81 w 223"/>
                <a:gd name="T23" fmla="*/ 183 h 224"/>
                <a:gd name="T24" fmla="*/ 60 w 223"/>
                <a:gd name="T25" fmla="*/ 148 h 224"/>
                <a:gd name="T26" fmla="*/ 71 w 223"/>
                <a:gd name="T27" fmla="*/ 111 h 224"/>
                <a:gd name="T28" fmla="*/ 96 w 223"/>
                <a:gd name="T29" fmla="*/ 117 h 224"/>
                <a:gd name="T30" fmla="*/ 129 w 223"/>
                <a:gd name="T31" fmla="*/ 106 h 224"/>
                <a:gd name="T32" fmla="*/ 149 w 223"/>
                <a:gd name="T33" fmla="*/ 126 h 224"/>
                <a:gd name="T34" fmla="*/ 143 w 223"/>
                <a:gd name="T35" fmla="*/ 148 h 224"/>
                <a:gd name="T36" fmla="*/ 183 w 223"/>
                <a:gd name="T37" fmla="*/ 189 h 224"/>
                <a:gd name="T38" fmla="*/ 223 w 223"/>
                <a:gd name="T39" fmla="*/ 148 h 224"/>
                <a:gd name="T40" fmla="*/ 183 w 223"/>
                <a:gd name="T41" fmla="*/ 108 h 224"/>
                <a:gd name="T42" fmla="*/ 73 w 223"/>
                <a:gd name="T43" fmla="*/ 183 h 224"/>
                <a:gd name="T44" fmla="*/ 41 w 223"/>
                <a:gd name="T45" fmla="*/ 216 h 224"/>
                <a:gd name="T46" fmla="*/ 8 w 223"/>
                <a:gd name="T47" fmla="*/ 183 h 224"/>
                <a:gd name="T48" fmla="*/ 41 w 223"/>
                <a:gd name="T49" fmla="*/ 151 h 224"/>
                <a:gd name="T50" fmla="*/ 73 w 223"/>
                <a:gd name="T51" fmla="*/ 183 h 224"/>
                <a:gd name="T52" fmla="*/ 45 w 223"/>
                <a:gd name="T53" fmla="*/ 59 h 224"/>
                <a:gd name="T54" fmla="*/ 96 w 223"/>
                <a:gd name="T55" fmla="*/ 8 h 224"/>
                <a:gd name="T56" fmla="*/ 146 w 223"/>
                <a:gd name="T57" fmla="*/ 59 h 224"/>
                <a:gd name="T58" fmla="*/ 96 w 223"/>
                <a:gd name="T59" fmla="*/ 109 h 224"/>
                <a:gd name="T60" fmla="*/ 45 w 223"/>
                <a:gd name="T61" fmla="*/ 59 h 224"/>
                <a:gd name="T62" fmla="*/ 183 w 223"/>
                <a:gd name="T63" fmla="*/ 181 h 224"/>
                <a:gd name="T64" fmla="*/ 151 w 223"/>
                <a:gd name="T65" fmla="*/ 148 h 224"/>
                <a:gd name="T66" fmla="*/ 183 w 223"/>
                <a:gd name="T67" fmla="*/ 116 h 224"/>
                <a:gd name="T68" fmla="*/ 215 w 223"/>
                <a:gd name="T69" fmla="*/ 148 h 224"/>
                <a:gd name="T70" fmla="*/ 183 w 223"/>
                <a:gd name="T71" fmla="*/ 18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3" h="224">
                  <a:moveTo>
                    <a:pt x="183" y="108"/>
                  </a:moveTo>
                  <a:cubicBezTo>
                    <a:pt x="172" y="108"/>
                    <a:pt x="162" y="113"/>
                    <a:pt x="154" y="120"/>
                  </a:cubicBezTo>
                  <a:cubicBezTo>
                    <a:pt x="135" y="101"/>
                    <a:pt x="135" y="101"/>
                    <a:pt x="135" y="101"/>
                  </a:cubicBezTo>
                  <a:cubicBezTo>
                    <a:pt x="147" y="90"/>
                    <a:pt x="154" y="75"/>
                    <a:pt x="154" y="59"/>
                  </a:cubicBezTo>
                  <a:cubicBezTo>
                    <a:pt x="154" y="26"/>
                    <a:pt x="128" y="0"/>
                    <a:pt x="96" y="0"/>
                  </a:cubicBezTo>
                  <a:cubicBezTo>
                    <a:pt x="64" y="0"/>
                    <a:pt x="37" y="26"/>
                    <a:pt x="37" y="59"/>
                  </a:cubicBezTo>
                  <a:cubicBezTo>
                    <a:pt x="37" y="79"/>
                    <a:pt x="48" y="97"/>
                    <a:pt x="64" y="107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49" y="144"/>
                    <a:pt x="45" y="143"/>
                    <a:pt x="41" y="143"/>
                  </a:cubicBezTo>
                  <a:cubicBezTo>
                    <a:pt x="18" y="143"/>
                    <a:pt x="0" y="161"/>
                    <a:pt x="0" y="183"/>
                  </a:cubicBezTo>
                  <a:cubicBezTo>
                    <a:pt x="0" y="206"/>
                    <a:pt x="18" y="224"/>
                    <a:pt x="41" y="224"/>
                  </a:cubicBezTo>
                  <a:cubicBezTo>
                    <a:pt x="63" y="224"/>
                    <a:pt x="81" y="206"/>
                    <a:pt x="81" y="183"/>
                  </a:cubicBezTo>
                  <a:cubicBezTo>
                    <a:pt x="81" y="168"/>
                    <a:pt x="72" y="155"/>
                    <a:pt x="60" y="148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8" y="115"/>
                    <a:pt x="87" y="117"/>
                    <a:pt x="96" y="117"/>
                  </a:cubicBezTo>
                  <a:cubicBezTo>
                    <a:pt x="108" y="117"/>
                    <a:pt x="120" y="113"/>
                    <a:pt x="129" y="106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5" y="133"/>
                    <a:pt x="143" y="140"/>
                    <a:pt x="143" y="148"/>
                  </a:cubicBezTo>
                  <a:cubicBezTo>
                    <a:pt x="143" y="171"/>
                    <a:pt x="161" y="189"/>
                    <a:pt x="183" y="189"/>
                  </a:cubicBezTo>
                  <a:cubicBezTo>
                    <a:pt x="205" y="189"/>
                    <a:pt x="223" y="171"/>
                    <a:pt x="223" y="148"/>
                  </a:cubicBezTo>
                  <a:cubicBezTo>
                    <a:pt x="223" y="126"/>
                    <a:pt x="205" y="108"/>
                    <a:pt x="183" y="108"/>
                  </a:cubicBezTo>
                  <a:close/>
                  <a:moveTo>
                    <a:pt x="73" y="183"/>
                  </a:moveTo>
                  <a:cubicBezTo>
                    <a:pt x="73" y="201"/>
                    <a:pt x="58" y="216"/>
                    <a:pt x="41" y="216"/>
                  </a:cubicBezTo>
                  <a:cubicBezTo>
                    <a:pt x="23" y="216"/>
                    <a:pt x="8" y="201"/>
                    <a:pt x="8" y="183"/>
                  </a:cubicBezTo>
                  <a:cubicBezTo>
                    <a:pt x="8" y="166"/>
                    <a:pt x="23" y="151"/>
                    <a:pt x="41" y="151"/>
                  </a:cubicBezTo>
                  <a:cubicBezTo>
                    <a:pt x="58" y="151"/>
                    <a:pt x="73" y="166"/>
                    <a:pt x="73" y="183"/>
                  </a:cubicBezTo>
                  <a:close/>
                  <a:moveTo>
                    <a:pt x="45" y="59"/>
                  </a:moveTo>
                  <a:cubicBezTo>
                    <a:pt x="45" y="31"/>
                    <a:pt x="68" y="8"/>
                    <a:pt x="96" y="8"/>
                  </a:cubicBezTo>
                  <a:cubicBezTo>
                    <a:pt x="123" y="8"/>
                    <a:pt x="146" y="31"/>
                    <a:pt x="146" y="59"/>
                  </a:cubicBezTo>
                  <a:cubicBezTo>
                    <a:pt x="146" y="86"/>
                    <a:pt x="123" y="109"/>
                    <a:pt x="96" y="109"/>
                  </a:cubicBezTo>
                  <a:cubicBezTo>
                    <a:pt x="68" y="109"/>
                    <a:pt x="45" y="86"/>
                    <a:pt x="45" y="59"/>
                  </a:cubicBezTo>
                  <a:close/>
                  <a:moveTo>
                    <a:pt x="183" y="181"/>
                  </a:moveTo>
                  <a:cubicBezTo>
                    <a:pt x="165" y="181"/>
                    <a:pt x="151" y="166"/>
                    <a:pt x="151" y="148"/>
                  </a:cubicBezTo>
                  <a:cubicBezTo>
                    <a:pt x="151" y="130"/>
                    <a:pt x="165" y="116"/>
                    <a:pt x="183" y="116"/>
                  </a:cubicBezTo>
                  <a:cubicBezTo>
                    <a:pt x="201" y="116"/>
                    <a:pt x="215" y="130"/>
                    <a:pt x="215" y="148"/>
                  </a:cubicBezTo>
                  <a:cubicBezTo>
                    <a:pt x="215" y="166"/>
                    <a:pt x="201" y="181"/>
                    <a:pt x="183" y="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Orange Tile"/>
          <p:cNvGrpSpPr>
            <a:grpSpLocks/>
          </p:cNvGrpSpPr>
          <p:nvPr/>
        </p:nvGrpSpPr>
        <p:grpSpPr bwMode="auto">
          <a:xfrm>
            <a:off x="1885950" y="2389188"/>
            <a:ext cx="995363" cy="993775"/>
            <a:chOff x="2487267" y="3044261"/>
            <a:chExt cx="1325880" cy="1325880"/>
          </a:xfrm>
        </p:grpSpPr>
        <p:sp>
          <p:nvSpPr>
            <p:cNvPr id="14" name="Rectangle 34"/>
            <p:cNvSpPr/>
            <p:nvPr/>
          </p:nvSpPr>
          <p:spPr bwMode="auto">
            <a:xfrm>
              <a:off x="2487267" y="3044261"/>
              <a:ext cx="1325880" cy="1325880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5" name="Freeform 30"/>
            <p:cNvSpPr>
              <a:spLocks noEditPoints="1"/>
            </p:cNvSpPr>
            <p:nvPr/>
          </p:nvSpPr>
          <p:spPr bwMode="auto">
            <a:xfrm>
              <a:off x="2774858" y="3285715"/>
              <a:ext cx="750698" cy="842972"/>
            </a:xfrm>
            <a:custGeom>
              <a:avLst/>
              <a:gdLst>
                <a:gd name="T0" fmla="*/ 15 w 200"/>
                <a:gd name="T1" fmla="*/ 0 h 225"/>
                <a:gd name="T2" fmla="*/ 11 w 200"/>
                <a:gd name="T3" fmla="*/ 17 h 225"/>
                <a:gd name="T4" fmla="*/ 11 w 200"/>
                <a:gd name="T5" fmla="*/ 35 h 225"/>
                <a:gd name="T6" fmla="*/ 0 w 200"/>
                <a:gd name="T7" fmla="*/ 55 h 225"/>
                <a:gd name="T8" fmla="*/ 11 w 200"/>
                <a:gd name="T9" fmla="*/ 75 h 225"/>
                <a:gd name="T10" fmla="*/ 11 w 200"/>
                <a:gd name="T11" fmla="*/ 94 h 225"/>
                <a:gd name="T12" fmla="*/ 0 w 200"/>
                <a:gd name="T13" fmla="*/ 114 h 225"/>
                <a:gd name="T14" fmla="*/ 11 w 200"/>
                <a:gd name="T15" fmla="*/ 134 h 225"/>
                <a:gd name="T16" fmla="*/ 11 w 200"/>
                <a:gd name="T17" fmla="*/ 153 h 225"/>
                <a:gd name="T18" fmla="*/ 0 w 200"/>
                <a:gd name="T19" fmla="*/ 173 h 225"/>
                <a:gd name="T20" fmla="*/ 11 w 200"/>
                <a:gd name="T21" fmla="*/ 193 h 225"/>
                <a:gd name="T22" fmla="*/ 11 w 200"/>
                <a:gd name="T23" fmla="*/ 211 h 225"/>
                <a:gd name="T24" fmla="*/ 15 w 200"/>
                <a:gd name="T25" fmla="*/ 225 h 225"/>
                <a:gd name="T26" fmla="*/ 200 w 200"/>
                <a:gd name="T27" fmla="*/ 185 h 225"/>
                <a:gd name="T28" fmla="*/ 160 w 200"/>
                <a:gd name="T29" fmla="*/ 0 h 225"/>
                <a:gd name="T30" fmla="*/ 11 w 200"/>
                <a:gd name="T31" fmla="*/ 25 h 225"/>
                <a:gd name="T32" fmla="*/ 8 w 200"/>
                <a:gd name="T33" fmla="*/ 26 h 225"/>
                <a:gd name="T34" fmla="*/ 11 w 200"/>
                <a:gd name="T35" fmla="*/ 54 h 225"/>
                <a:gd name="T36" fmla="*/ 8 w 200"/>
                <a:gd name="T37" fmla="*/ 55 h 225"/>
                <a:gd name="T38" fmla="*/ 11 w 200"/>
                <a:gd name="T39" fmla="*/ 83 h 225"/>
                <a:gd name="T40" fmla="*/ 8 w 200"/>
                <a:gd name="T41" fmla="*/ 85 h 225"/>
                <a:gd name="T42" fmla="*/ 11 w 200"/>
                <a:gd name="T43" fmla="*/ 113 h 225"/>
                <a:gd name="T44" fmla="*/ 8 w 200"/>
                <a:gd name="T45" fmla="*/ 114 h 225"/>
                <a:gd name="T46" fmla="*/ 11 w 200"/>
                <a:gd name="T47" fmla="*/ 142 h 225"/>
                <a:gd name="T48" fmla="*/ 8 w 200"/>
                <a:gd name="T49" fmla="*/ 143 h 225"/>
                <a:gd name="T50" fmla="*/ 11 w 200"/>
                <a:gd name="T51" fmla="*/ 171 h 225"/>
                <a:gd name="T52" fmla="*/ 8 w 200"/>
                <a:gd name="T53" fmla="*/ 173 h 225"/>
                <a:gd name="T54" fmla="*/ 11 w 200"/>
                <a:gd name="T55" fmla="*/ 201 h 225"/>
                <a:gd name="T56" fmla="*/ 8 w 200"/>
                <a:gd name="T57" fmla="*/ 202 h 225"/>
                <a:gd name="T58" fmla="*/ 160 w 200"/>
                <a:gd name="T59" fmla="*/ 217 h 225"/>
                <a:gd name="T60" fmla="*/ 19 w 200"/>
                <a:gd name="T61" fmla="*/ 201 h 225"/>
                <a:gd name="T62" fmla="*/ 21 w 200"/>
                <a:gd name="T63" fmla="*/ 205 h 225"/>
                <a:gd name="T64" fmla="*/ 27 w 200"/>
                <a:gd name="T65" fmla="*/ 198 h 225"/>
                <a:gd name="T66" fmla="*/ 19 w 200"/>
                <a:gd name="T67" fmla="*/ 172 h 225"/>
                <a:gd name="T68" fmla="*/ 21 w 200"/>
                <a:gd name="T69" fmla="*/ 175 h 225"/>
                <a:gd name="T70" fmla="*/ 27 w 200"/>
                <a:gd name="T71" fmla="*/ 168 h 225"/>
                <a:gd name="T72" fmla="*/ 19 w 200"/>
                <a:gd name="T73" fmla="*/ 142 h 225"/>
                <a:gd name="T74" fmla="*/ 21 w 200"/>
                <a:gd name="T75" fmla="*/ 146 h 225"/>
                <a:gd name="T76" fmla="*/ 27 w 200"/>
                <a:gd name="T77" fmla="*/ 139 h 225"/>
                <a:gd name="T78" fmla="*/ 19 w 200"/>
                <a:gd name="T79" fmla="*/ 113 h 225"/>
                <a:gd name="T80" fmla="*/ 21 w 200"/>
                <a:gd name="T81" fmla="*/ 117 h 225"/>
                <a:gd name="T82" fmla="*/ 27 w 200"/>
                <a:gd name="T83" fmla="*/ 110 h 225"/>
                <a:gd name="T84" fmla="*/ 19 w 200"/>
                <a:gd name="T85" fmla="*/ 83 h 225"/>
                <a:gd name="T86" fmla="*/ 21 w 200"/>
                <a:gd name="T87" fmla="*/ 87 h 225"/>
                <a:gd name="T88" fmla="*/ 27 w 200"/>
                <a:gd name="T89" fmla="*/ 80 h 225"/>
                <a:gd name="T90" fmla="*/ 19 w 200"/>
                <a:gd name="T91" fmla="*/ 54 h 225"/>
                <a:gd name="T92" fmla="*/ 21 w 200"/>
                <a:gd name="T93" fmla="*/ 58 h 225"/>
                <a:gd name="T94" fmla="*/ 27 w 200"/>
                <a:gd name="T95" fmla="*/ 51 h 225"/>
                <a:gd name="T96" fmla="*/ 19 w 200"/>
                <a:gd name="T97" fmla="*/ 25 h 225"/>
                <a:gd name="T98" fmla="*/ 21 w 200"/>
                <a:gd name="T99" fmla="*/ 29 h 225"/>
                <a:gd name="T100" fmla="*/ 27 w 200"/>
                <a:gd name="T101" fmla="*/ 22 h 225"/>
                <a:gd name="T102" fmla="*/ 19 w 200"/>
                <a:gd name="T103" fmla="*/ 8 h 225"/>
                <a:gd name="T104" fmla="*/ 192 w 200"/>
                <a:gd name="T105" fmla="*/ 4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25">
                  <a:moveTo>
                    <a:pt x="16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2" y="0"/>
                    <a:pt x="11" y="2"/>
                    <a:pt x="11" y="4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4" y="18"/>
                    <a:pt x="0" y="21"/>
                    <a:pt x="0" y="26"/>
                  </a:cubicBezTo>
                  <a:cubicBezTo>
                    <a:pt x="0" y="30"/>
                    <a:pt x="4" y="34"/>
                    <a:pt x="11" y="35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4" y="47"/>
                    <a:pt x="0" y="51"/>
                    <a:pt x="0" y="55"/>
                  </a:cubicBezTo>
                  <a:cubicBezTo>
                    <a:pt x="0" y="60"/>
                    <a:pt x="4" y="63"/>
                    <a:pt x="11" y="6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4" y="76"/>
                    <a:pt x="0" y="80"/>
                    <a:pt x="0" y="85"/>
                  </a:cubicBezTo>
                  <a:cubicBezTo>
                    <a:pt x="0" y="89"/>
                    <a:pt x="4" y="93"/>
                    <a:pt x="11" y="94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4" y="106"/>
                    <a:pt x="0" y="109"/>
                    <a:pt x="0" y="114"/>
                  </a:cubicBezTo>
                  <a:cubicBezTo>
                    <a:pt x="0" y="119"/>
                    <a:pt x="4" y="122"/>
                    <a:pt x="11" y="123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4" y="135"/>
                    <a:pt x="0" y="139"/>
                    <a:pt x="0" y="143"/>
                  </a:cubicBezTo>
                  <a:cubicBezTo>
                    <a:pt x="0" y="148"/>
                    <a:pt x="4" y="152"/>
                    <a:pt x="11" y="153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4" y="164"/>
                    <a:pt x="0" y="168"/>
                    <a:pt x="0" y="173"/>
                  </a:cubicBezTo>
                  <a:cubicBezTo>
                    <a:pt x="0" y="177"/>
                    <a:pt x="4" y="181"/>
                    <a:pt x="11" y="182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4" y="194"/>
                    <a:pt x="0" y="197"/>
                    <a:pt x="0" y="202"/>
                  </a:cubicBezTo>
                  <a:cubicBezTo>
                    <a:pt x="0" y="207"/>
                    <a:pt x="4" y="210"/>
                    <a:pt x="11" y="211"/>
                  </a:cubicBezTo>
                  <a:cubicBezTo>
                    <a:pt x="11" y="221"/>
                    <a:pt x="11" y="221"/>
                    <a:pt x="11" y="221"/>
                  </a:cubicBezTo>
                  <a:cubicBezTo>
                    <a:pt x="11" y="223"/>
                    <a:pt x="12" y="225"/>
                    <a:pt x="15" y="225"/>
                  </a:cubicBezTo>
                  <a:cubicBezTo>
                    <a:pt x="160" y="225"/>
                    <a:pt x="160" y="225"/>
                    <a:pt x="160" y="225"/>
                  </a:cubicBezTo>
                  <a:cubicBezTo>
                    <a:pt x="182" y="225"/>
                    <a:pt x="200" y="207"/>
                    <a:pt x="200" y="185"/>
                  </a:cubicBezTo>
                  <a:cubicBezTo>
                    <a:pt x="200" y="40"/>
                    <a:pt x="200" y="40"/>
                    <a:pt x="200" y="40"/>
                  </a:cubicBezTo>
                  <a:cubicBezTo>
                    <a:pt x="200" y="18"/>
                    <a:pt x="182" y="0"/>
                    <a:pt x="160" y="0"/>
                  </a:cubicBezTo>
                  <a:close/>
                  <a:moveTo>
                    <a:pt x="8" y="26"/>
                  </a:moveTo>
                  <a:cubicBezTo>
                    <a:pt x="9" y="26"/>
                    <a:pt x="9" y="25"/>
                    <a:pt x="11" y="2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9" y="27"/>
                    <a:pt x="9" y="26"/>
                    <a:pt x="8" y="26"/>
                  </a:cubicBezTo>
                  <a:close/>
                  <a:moveTo>
                    <a:pt x="8" y="55"/>
                  </a:moveTo>
                  <a:cubicBezTo>
                    <a:pt x="9" y="55"/>
                    <a:pt x="9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9" y="56"/>
                    <a:pt x="9" y="56"/>
                    <a:pt x="8" y="55"/>
                  </a:cubicBezTo>
                  <a:close/>
                  <a:moveTo>
                    <a:pt x="8" y="85"/>
                  </a:moveTo>
                  <a:cubicBezTo>
                    <a:pt x="9" y="84"/>
                    <a:pt x="9" y="84"/>
                    <a:pt x="11" y="83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9" y="85"/>
                    <a:pt x="9" y="85"/>
                    <a:pt x="8" y="85"/>
                  </a:cubicBezTo>
                  <a:close/>
                  <a:moveTo>
                    <a:pt x="8" y="114"/>
                  </a:moveTo>
                  <a:cubicBezTo>
                    <a:pt x="9" y="114"/>
                    <a:pt x="9" y="113"/>
                    <a:pt x="11" y="113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9" y="115"/>
                    <a:pt x="9" y="114"/>
                    <a:pt x="8" y="114"/>
                  </a:cubicBezTo>
                  <a:close/>
                  <a:moveTo>
                    <a:pt x="8" y="143"/>
                  </a:moveTo>
                  <a:cubicBezTo>
                    <a:pt x="9" y="143"/>
                    <a:pt x="9" y="142"/>
                    <a:pt x="11" y="142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9" y="144"/>
                    <a:pt x="9" y="144"/>
                    <a:pt x="8" y="143"/>
                  </a:cubicBezTo>
                  <a:close/>
                  <a:moveTo>
                    <a:pt x="8" y="173"/>
                  </a:moveTo>
                  <a:cubicBezTo>
                    <a:pt x="9" y="172"/>
                    <a:pt x="9" y="172"/>
                    <a:pt x="11" y="171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9" y="173"/>
                    <a:pt x="9" y="173"/>
                    <a:pt x="8" y="173"/>
                  </a:cubicBezTo>
                  <a:close/>
                  <a:moveTo>
                    <a:pt x="8" y="202"/>
                  </a:moveTo>
                  <a:cubicBezTo>
                    <a:pt x="9" y="202"/>
                    <a:pt x="9" y="201"/>
                    <a:pt x="11" y="201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9" y="203"/>
                    <a:pt x="9" y="202"/>
                    <a:pt x="8" y="202"/>
                  </a:cubicBezTo>
                  <a:close/>
                  <a:moveTo>
                    <a:pt x="192" y="185"/>
                  </a:moveTo>
                  <a:cubicBezTo>
                    <a:pt x="192" y="202"/>
                    <a:pt x="177" y="217"/>
                    <a:pt x="160" y="217"/>
                  </a:cubicBezTo>
                  <a:cubicBezTo>
                    <a:pt x="19" y="217"/>
                    <a:pt x="19" y="217"/>
                    <a:pt x="19" y="217"/>
                  </a:cubicBezTo>
                  <a:cubicBezTo>
                    <a:pt x="19" y="201"/>
                    <a:pt x="19" y="201"/>
                    <a:pt x="19" y="201"/>
                  </a:cubicBezTo>
                  <a:cubicBezTo>
                    <a:pt x="20" y="201"/>
                    <a:pt x="20" y="202"/>
                    <a:pt x="21" y="202"/>
                  </a:cubicBezTo>
                  <a:cubicBezTo>
                    <a:pt x="21" y="203"/>
                    <a:pt x="22" y="203"/>
                    <a:pt x="21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0" y="203"/>
                    <a:pt x="29" y="200"/>
                    <a:pt x="27" y="198"/>
                  </a:cubicBezTo>
                  <a:cubicBezTo>
                    <a:pt x="26" y="195"/>
                    <a:pt x="22" y="193"/>
                    <a:pt x="19" y="19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20" y="172"/>
                    <a:pt x="20" y="172"/>
                    <a:pt x="21" y="173"/>
                  </a:cubicBezTo>
                  <a:cubicBezTo>
                    <a:pt x="21" y="173"/>
                    <a:pt x="22" y="174"/>
                    <a:pt x="21" y="175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3"/>
                    <a:pt x="29" y="170"/>
                    <a:pt x="27" y="168"/>
                  </a:cubicBezTo>
                  <a:cubicBezTo>
                    <a:pt x="26" y="166"/>
                    <a:pt x="22" y="164"/>
                    <a:pt x="19" y="163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20" y="143"/>
                    <a:pt x="20" y="143"/>
                    <a:pt x="21" y="144"/>
                  </a:cubicBezTo>
                  <a:cubicBezTo>
                    <a:pt x="21" y="144"/>
                    <a:pt x="22" y="145"/>
                    <a:pt x="21" y="146"/>
                  </a:cubicBezTo>
                  <a:cubicBezTo>
                    <a:pt x="29" y="148"/>
                    <a:pt x="29" y="148"/>
                    <a:pt x="29" y="148"/>
                  </a:cubicBezTo>
                  <a:cubicBezTo>
                    <a:pt x="30" y="144"/>
                    <a:pt x="29" y="141"/>
                    <a:pt x="27" y="139"/>
                  </a:cubicBezTo>
                  <a:cubicBezTo>
                    <a:pt x="26" y="136"/>
                    <a:pt x="22" y="135"/>
                    <a:pt x="19" y="134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3"/>
                    <a:pt x="20" y="114"/>
                    <a:pt x="21" y="114"/>
                  </a:cubicBezTo>
                  <a:cubicBezTo>
                    <a:pt x="21" y="115"/>
                    <a:pt x="22" y="115"/>
                    <a:pt x="21" y="117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0" y="115"/>
                    <a:pt x="29" y="111"/>
                    <a:pt x="27" y="110"/>
                  </a:cubicBezTo>
                  <a:cubicBezTo>
                    <a:pt x="26" y="107"/>
                    <a:pt x="22" y="105"/>
                    <a:pt x="19" y="105"/>
                  </a:cubicBezTo>
                  <a:cubicBezTo>
                    <a:pt x="19" y="83"/>
                    <a:pt x="19" y="83"/>
                    <a:pt x="19" y="83"/>
                  </a:cubicBezTo>
                  <a:cubicBezTo>
                    <a:pt x="20" y="84"/>
                    <a:pt x="20" y="84"/>
                    <a:pt x="21" y="85"/>
                  </a:cubicBezTo>
                  <a:cubicBezTo>
                    <a:pt x="21" y="85"/>
                    <a:pt x="22" y="86"/>
                    <a:pt x="21" y="87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30" y="85"/>
                    <a:pt x="29" y="82"/>
                    <a:pt x="27" y="80"/>
                  </a:cubicBezTo>
                  <a:cubicBezTo>
                    <a:pt x="26" y="78"/>
                    <a:pt x="22" y="76"/>
                    <a:pt x="19" y="7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5"/>
                    <a:pt x="21" y="56"/>
                  </a:cubicBezTo>
                  <a:cubicBezTo>
                    <a:pt x="21" y="56"/>
                    <a:pt x="22" y="56"/>
                    <a:pt x="21" y="58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30" y="56"/>
                    <a:pt x="29" y="53"/>
                    <a:pt x="27" y="51"/>
                  </a:cubicBezTo>
                  <a:cubicBezTo>
                    <a:pt x="26" y="48"/>
                    <a:pt x="22" y="47"/>
                    <a:pt x="19" y="4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6"/>
                    <a:pt x="21" y="26"/>
                  </a:cubicBezTo>
                  <a:cubicBezTo>
                    <a:pt x="21" y="26"/>
                    <a:pt x="22" y="27"/>
                    <a:pt x="21" y="29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27"/>
                    <a:pt x="29" y="23"/>
                    <a:pt x="27" y="22"/>
                  </a:cubicBezTo>
                  <a:cubicBezTo>
                    <a:pt x="26" y="19"/>
                    <a:pt x="22" y="17"/>
                    <a:pt x="19" y="1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77" y="8"/>
                    <a:pt x="192" y="22"/>
                    <a:pt x="192" y="40"/>
                  </a:cubicBezTo>
                  <a:lnTo>
                    <a:pt x="192" y="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Teal Tile"/>
          <p:cNvGrpSpPr>
            <a:grpSpLocks/>
          </p:cNvGrpSpPr>
          <p:nvPr/>
        </p:nvGrpSpPr>
        <p:grpSpPr bwMode="auto">
          <a:xfrm>
            <a:off x="762000" y="3511550"/>
            <a:ext cx="995363" cy="995363"/>
            <a:chOff x="1020317" y="4686638"/>
            <a:chExt cx="1325880" cy="1325880"/>
          </a:xfrm>
        </p:grpSpPr>
        <p:sp>
          <p:nvSpPr>
            <p:cNvPr id="17" name="Rectangle 37"/>
            <p:cNvSpPr/>
            <p:nvPr/>
          </p:nvSpPr>
          <p:spPr bwMode="auto">
            <a:xfrm>
              <a:off x="1020317" y="4686638"/>
              <a:ext cx="1325880" cy="1325880"/>
            </a:xfrm>
            <a:prstGeom prst="rect">
              <a:avLst/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1455933" y="4929822"/>
              <a:ext cx="454648" cy="839511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een Tile"/>
          <p:cNvGrpSpPr>
            <a:grpSpLocks/>
          </p:cNvGrpSpPr>
          <p:nvPr/>
        </p:nvGrpSpPr>
        <p:grpSpPr bwMode="auto">
          <a:xfrm>
            <a:off x="1885950" y="3511550"/>
            <a:ext cx="995363" cy="995363"/>
            <a:chOff x="2514069" y="4682828"/>
            <a:chExt cx="1325880" cy="1325880"/>
          </a:xfrm>
        </p:grpSpPr>
        <p:sp>
          <p:nvSpPr>
            <p:cNvPr id="20" name="Rectangle 40"/>
            <p:cNvSpPr/>
            <p:nvPr/>
          </p:nvSpPr>
          <p:spPr bwMode="auto">
            <a:xfrm>
              <a:off x="2514069" y="4682828"/>
              <a:ext cx="1325880" cy="1325880"/>
            </a:xfrm>
            <a:prstGeom prst="rect">
              <a:avLst/>
            </a:prstGeom>
            <a:solidFill>
              <a:schemeClr val="accent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21" name="Freeform 73"/>
            <p:cNvSpPr>
              <a:spLocks noEditPoints="1"/>
            </p:cNvSpPr>
            <p:nvPr userDrawn="1"/>
          </p:nvSpPr>
          <p:spPr bwMode="auto">
            <a:xfrm>
              <a:off x="2757253" y="5061349"/>
              <a:ext cx="839511" cy="704174"/>
            </a:xfrm>
            <a:custGeom>
              <a:avLst/>
              <a:gdLst>
                <a:gd name="T0" fmla="*/ 339 w 411"/>
                <a:gd name="T1" fmla="*/ 344 h 344"/>
                <a:gd name="T2" fmla="*/ 334 w 411"/>
                <a:gd name="T3" fmla="*/ 342 h 344"/>
                <a:gd name="T4" fmla="*/ 270 w 411"/>
                <a:gd name="T5" fmla="*/ 277 h 344"/>
                <a:gd name="T6" fmla="*/ 74 w 411"/>
                <a:gd name="T7" fmla="*/ 277 h 344"/>
                <a:gd name="T8" fmla="*/ 0 w 411"/>
                <a:gd name="T9" fmla="*/ 203 h 344"/>
                <a:gd name="T10" fmla="*/ 0 w 411"/>
                <a:gd name="T11" fmla="*/ 74 h 344"/>
                <a:gd name="T12" fmla="*/ 74 w 411"/>
                <a:gd name="T13" fmla="*/ 0 h 344"/>
                <a:gd name="T14" fmla="*/ 338 w 411"/>
                <a:gd name="T15" fmla="*/ 0 h 344"/>
                <a:gd name="T16" fmla="*/ 411 w 411"/>
                <a:gd name="T17" fmla="*/ 74 h 344"/>
                <a:gd name="T18" fmla="*/ 411 w 411"/>
                <a:gd name="T19" fmla="*/ 203 h 344"/>
                <a:gd name="T20" fmla="*/ 347 w 411"/>
                <a:gd name="T21" fmla="*/ 277 h 344"/>
                <a:gd name="T22" fmla="*/ 347 w 411"/>
                <a:gd name="T23" fmla="*/ 337 h 344"/>
                <a:gd name="T24" fmla="*/ 342 w 411"/>
                <a:gd name="T25" fmla="*/ 344 h 344"/>
                <a:gd name="T26" fmla="*/ 339 w 411"/>
                <a:gd name="T27" fmla="*/ 344 h 344"/>
                <a:gd name="T28" fmla="*/ 74 w 411"/>
                <a:gd name="T29" fmla="*/ 15 h 344"/>
                <a:gd name="T30" fmla="*/ 14 w 411"/>
                <a:gd name="T31" fmla="*/ 74 h 344"/>
                <a:gd name="T32" fmla="*/ 14 w 411"/>
                <a:gd name="T33" fmla="*/ 203 h 344"/>
                <a:gd name="T34" fmla="*/ 74 w 411"/>
                <a:gd name="T35" fmla="*/ 262 h 344"/>
                <a:gd name="T36" fmla="*/ 273 w 411"/>
                <a:gd name="T37" fmla="*/ 262 h 344"/>
                <a:gd name="T38" fmla="*/ 278 w 411"/>
                <a:gd name="T39" fmla="*/ 264 h 344"/>
                <a:gd name="T40" fmla="*/ 332 w 411"/>
                <a:gd name="T41" fmla="*/ 319 h 344"/>
                <a:gd name="T42" fmla="*/ 332 w 411"/>
                <a:gd name="T43" fmla="*/ 270 h 344"/>
                <a:gd name="T44" fmla="*/ 339 w 411"/>
                <a:gd name="T45" fmla="*/ 262 h 344"/>
                <a:gd name="T46" fmla="*/ 397 w 411"/>
                <a:gd name="T47" fmla="*/ 203 h 344"/>
                <a:gd name="T48" fmla="*/ 397 w 411"/>
                <a:gd name="T49" fmla="*/ 74 h 344"/>
                <a:gd name="T50" fmla="*/ 338 w 411"/>
                <a:gd name="T51" fmla="*/ 15 h 344"/>
                <a:gd name="T52" fmla="*/ 74 w 411"/>
                <a:gd name="T53" fmla="*/ 1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1" h="344">
                  <a:moveTo>
                    <a:pt x="339" y="344"/>
                  </a:moveTo>
                  <a:cubicBezTo>
                    <a:pt x="337" y="344"/>
                    <a:pt x="336" y="343"/>
                    <a:pt x="334" y="342"/>
                  </a:cubicBezTo>
                  <a:cubicBezTo>
                    <a:pt x="270" y="277"/>
                    <a:pt x="270" y="277"/>
                    <a:pt x="270" y="277"/>
                  </a:cubicBezTo>
                  <a:cubicBezTo>
                    <a:pt x="74" y="277"/>
                    <a:pt x="74" y="277"/>
                    <a:pt x="74" y="277"/>
                  </a:cubicBezTo>
                  <a:cubicBezTo>
                    <a:pt x="33" y="277"/>
                    <a:pt x="0" y="244"/>
                    <a:pt x="0" y="20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78" y="0"/>
                    <a:pt x="411" y="33"/>
                    <a:pt x="411" y="74"/>
                  </a:cubicBezTo>
                  <a:cubicBezTo>
                    <a:pt x="411" y="203"/>
                    <a:pt x="411" y="203"/>
                    <a:pt x="411" y="203"/>
                  </a:cubicBezTo>
                  <a:cubicBezTo>
                    <a:pt x="411" y="242"/>
                    <a:pt x="384" y="273"/>
                    <a:pt x="347" y="277"/>
                  </a:cubicBezTo>
                  <a:cubicBezTo>
                    <a:pt x="347" y="337"/>
                    <a:pt x="347" y="337"/>
                    <a:pt x="347" y="337"/>
                  </a:cubicBezTo>
                  <a:cubicBezTo>
                    <a:pt x="347" y="340"/>
                    <a:pt x="345" y="342"/>
                    <a:pt x="342" y="344"/>
                  </a:cubicBezTo>
                  <a:cubicBezTo>
                    <a:pt x="341" y="344"/>
                    <a:pt x="340" y="344"/>
                    <a:pt x="339" y="344"/>
                  </a:cubicBezTo>
                  <a:close/>
                  <a:moveTo>
                    <a:pt x="74" y="15"/>
                  </a:moveTo>
                  <a:cubicBezTo>
                    <a:pt x="41" y="15"/>
                    <a:pt x="14" y="41"/>
                    <a:pt x="14" y="74"/>
                  </a:cubicBezTo>
                  <a:cubicBezTo>
                    <a:pt x="14" y="203"/>
                    <a:pt x="14" y="203"/>
                    <a:pt x="14" y="203"/>
                  </a:cubicBezTo>
                  <a:cubicBezTo>
                    <a:pt x="14" y="236"/>
                    <a:pt x="41" y="262"/>
                    <a:pt x="74" y="262"/>
                  </a:cubicBezTo>
                  <a:cubicBezTo>
                    <a:pt x="273" y="262"/>
                    <a:pt x="273" y="262"/>
                    <a:pt x="273" y="262"/>
                  </a:cubicBezTo>
                  <a:cubicBezTo>
                    <a:pt x="275" y="262"/>
                    <a:pt x="277" y="263"/>
                    <a:pt x="278" y="264"/>
                  </a:cubicBezTo>
                  <a:cubicBezTo>
                    <a:pt x="332" y="319"/>
                    <a:pt x="332" y="319"/>
                    <a:pt x="332" y="319"/>
                  </a:cubicBezTo>
                  <a:cubicBezTo>
                    <a:pt x="332" y="270"/>
                    <a:pt x="332" y="270"/>
                    <a:pt x="332" y="270"/>
                  </a:cubicBezTo>
                  <a:cubicBezTo>
                    <a:pt x="332" y="266"/>
                    <a:pt x="335" y="262"/>
                    <a:pt x="339" y="262"/>
                  </a:cubicBezTo>
                  <a:cubicBezTo>
                    <a:pt x="371" y="262"/>
                    <a:pt x="397" y="236"/>
                    <a:pt x="397" y="203"/>
                  </a:cubicBezTo>
                  <a:cubicBezTo>
                    <a:pt x="397" y="74"/>
                    <a:pt x="397" y="74"/>
                    <a:pt x="397" y="74"/>
                  </a:cubicBezTo>
                  <a:cubicBezTo>
                    <a:pt x="397" y="41"/>
                    <a:pt x="370" y="15"/>
                    <a:pt x="338" y="15"/>
                  </a:cubicBezTo>
                  <a:lnTo>
                    <a:pt x="74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2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2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24" name="Bottom Mask"/>
          <p:cNvSpPr/>
          <p:nvPr/>
        </p:nvSpPr>
        <p:spPr bwMode="auto">
          <a:xfrm>
            <a:off x="0" y="4508500"/>
            <a:ext cx="9144000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6906" y="2423981"/>
            <a:ext cx="5040038" cy="924348"/>
          </a:xfrm>
        </p:spPr>
        <p:txBody>
          <a:bodyPr anchor="ctr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6907" y="3771903"/>
            <a:ext cx="5154369" cy="347441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mo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6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Demo Tile"/>
          <p:cNvGrpSpPr>
            <a:grpSpLocks/>
          </p:cNvGrpSpPr>
          <p:nvPr/>
        </p:nvGrpSpPr>
        <p:grpSpPr bwMode="auto">
          <a:xfrm>
            <a:off x="763588" y="2390775"/>
            <a:ext cx="2120900" cy="2120900"/>
            <a:chOff x="1022073" y="-1135906"/>
            <a:chExt cx="2827252" cy="2827252"/>
          </a:xfrm>
        </p:grpSpPr>
        <p:sp>
          <p:nvSpPr>
            <p:cNvPr id="15" name="Rectangle 16"/>
            <p:cNvSpPr/>
            <p:nvPr/>
          </p:nvSpPr>
          <p:spPr bwMode="auto">
            <a:xfrm>
              <a:off x="1022073" y="-1135906"/>
              <a:ext cx="2827252" cy="2827252"/>
            </a:xfrm>
            <a:prstGeom prst="rect">
              <a:avLst/>
            </a:prstGeom>
            <a:solidFill>
              <a:schemeClr val="accent6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6" name="Light bulb Icon"/>
            <p:cNvSpPr>
              <a:spLocks noEditPoints="1"/>
            </p:cNvSpPr>
            <p:nvPr/>
          </p:nvSpPr>
          <p:spPr bwMode="auto">
            <a:xfrm>
              <a:off x="1944739" y="-621667"/>
              <a:ext cx="979803" cy="1798776"/>
            </a:xfrm>
            <a:custGeom>
              <a:avLst/>
              <a:gdLst>
                <a:gd name="T0" fmla="*/ 18 w 122"/>
                <a:gd name="T1" fmla="*/ 137 h 224"/>
                <a:gd name="T2" fmla="*/ 105 w 122"/>
                <a:gd name="T3" fmla="*/ 22 h 224"/>
                <a:gd name="T4" fmla="*/ 119 w 122"/>
                <a:gd name="T5" fmla="*/ 29 h 224"/>
                <a:gd name="T6" fmla="*/ 119 w 122"/>
                <a:gd name="T7" fmla="*/ 41 h 224"/>
                <a:gd name="T8" fmla="*/ 17 w 122"/>
                <a:gd name="T9" fmla="*/ 75 h 224"/>
                <a:gd name="T10" fmla="*/ 14 w 122"/>
                <a:gd name="T11" fmla="*/ 76 h 224"/>
                <a:gd name="T12" fmla="*/ 2 w 122"/>
                <a:gd name="T13" fmla="*/ 64 h 224"/>
                <a:gd name="T14" fmla="*/ 10 w 122"/>
                <a:gd name="T15" fmla="*/ 50 h 224"/>
                <a:gd name="T16" fmla="*/ 8 w 122"/>
                <a:gd name="T17" fmla="*/ 58 h 224"/>
                <a:gd name="T18" fmla="*/ 9 w 122"/>
                <a:gd name="T19" fmla="*/ 66 h 224"/>
                <a:gd name="T20" fmla="*/ 14 w 122"/>
                <a:gd name="T21" fmla="*/ 70 h 224"/>
                <a:gd name="T22" fmla="*/ 111 w 122"/>
                <a:gd name="T23" fmla="*/ 41 h 224"/>
                <a:gd name="T24" fmla="*/ 115 w 122"/>
                <a:gd name="T25" fmla="*/ 35 h 224"/>
                <a:gd name="T26" fmla="*/ 108 w 122"/>
                <a:gd name="T27" fmla="*/ 27 h 224"/>
                <a:gd name="T28" fmla="*/ 12 w 122"/>
                <a:gd name="T29" fmla="*/ 56 h 224"/>
                <a:gd name="T30" fmla="*/ 10 w 122"/>
                <a:gd name="T31" fmla="*/ 16 h 224"/>
                <a:gd name="T32" fmla="*/ 73 w 122"/>
                <a:gd name="T33" fmla="*/ 9 h 224"/>
                <a:gd name="T34" fmla="*/ 67 w 122"/>
                <a:gd name="T35" fmla="*/ 27 h 224"/>
                <a:gd name="T36" fmla="*/ 14 w 122"/>
                <a:gd name="T37" fmla="*/ 42 h 224"/>
                <a:gd name="T38" fmla="*/ 2 w 122"/>
                <a:gd name="T39" fmla="*/ 31 h 224"/>
                <a:gd name="T40" fmla="*/ 9 w 122"/>
                <a:gd name="T41" fmla="*/ 32 h 224"/>
                <a:gd name="T42" fmla="*/ 16 w 122"/>
                <a:gd name="T43" fmla="*/ 36 h 224"/>
                <a:gd name="T44" fmla="*/ 69 w 122"/>
                <a:gd name="T45" fmla="*/ 14 h 224"/>
                <a:gd name="T46" fmla="*/ 63 w 122"/>
                <a:gd name="T47" fmla="*/ 7 h 224"/>
                <a:gd name="T48" fmla="*/ 12 w 122"/>
                <a:gd name="T49" fmla="*/ 22 h 224"/>
                <a:gd name="T50" fmla="*/ 113 w 122"/>
                <a:gd name="T51" fmla="*/ 114 h 224"/>
                <a:gd name="T52" fmla="*/ 99 w 122"/>
                <a:gd name="T53" fmla="*/ 124 h 224"/>
                <a:gd name="T54" fmla="*/ 110 w 122"/>
                <a:gd name="T55" fmla="*/ 137 h 224"/>
                <a:gd name="T56" fmla="*/ 87 w 122"/>
                <a:gd name="T57" fmla="*/ 208 h 224"/>
                <a:gd name="T58" fmla="*/ 74 w 122"/>
                <a:gd name="T59" fmla="*/ 224 h 224"/>
                <a:gd name="T60" fmla="*/ 41 w 122"/>
                <a:gd name="T61" fmla="*/ 213 h 224"/>
                <a:gd name="T62" fmla="*/ 18 w 122"/>
                <a:gd name="T63" fmla="*/ 187 h 224"/>
                <a:gd name="T64" fmla="*/ 29 w 122"/>
                <a:gd name="T65" fmla="*/ 137 h 224"/>
                <a:gd name="T66" fmla="*/ 23 w 122"/>
                <a:gd name="T67" fmla="*/ 113 h 224"/>
                <a:gd name="T68" fmla="*/ 10 w 122"/>
                <a:gd name="T69" fmla="*/ 109 h 224"/>
                <a:gd name="T70" fmla="*/ 2 w 122"/>
                <a:gd name="T71" fmla="*/ 98 h 224"/>
                <a:gd name="T72" fmla="*/ 3 w 122"/>
                <a:gd name="T73" fmla="*/ 89 h 224"/>
                <a:gd name="T74" fmla="*/ 105 w 122"/>
                <a:gd name="T75" fmla="*/ 55 h 224"/>
                <a:gd name="T76" fmla="*/ 120 w 122"/>
                <a:gd name="T77" fmla="*/ 66 h 224"/>
                <a:gd name="T78" fmla="*/ 113 w 122"/>
                <a:gd name="T79" fmla="*/ 81 h 224"/>
                <a:gd name="T80" fmla="*/ 56 w 122"/>
                <a:gd name="T81" fmla="*/ 105 h 224"/>
                <a:gd name="T82" fmla="*/ 72 w 122"/>
                <a:gd name="T83" fmla="*/ 137 h 224"/>
                <a:gd name="T84" fmla="*/ 82 w 122"/>
                <a:gd name="T85" fmla="*/ 95 h 224"/>
                <a:gd name="T86" fmla="*/ 119 w 122"/>
                <a:gd name="T87" fmla="*/ 96 h 224"/>
                <a:gd name="T88" fmla="*/ 113 w 122"/>
                <a:gd name="T89" fmla="*/ 114 h 224"/>
                <a:gd name="T90" fmla="*/ 111 w 122"/>
                <a:gd name="T91" fmla="*/ 75 h 224"/>
                <a:gd name="T92" fmla="*/ 115 w 122"/>
                <a:gd name="T93" fmla="*/ 68 h 224"/>
                <a:gd name="T94" fmla="*/ 108 w 122"/>
                <a:gd name="T95" fmla="*/ 61 h 224"/>
                <a:gd name="T96" fmla="*/ 25 w 122"/>
                <a:gd name="T97" fmla="*/ 86 h 224"/>
                <a:gd name="T98" fmla="*/ 12 w 122"/>
                <a:gd name="T99" fmla="*/ 89 h 224"/>
                <a:gd name="T100" fmla="*/ 8 w 122"/>
                <a:gd name="T101" fmla="*/ 92 h 224"/>
                <a:gd name="T102" fmla="*/ 8 w 122"/>
                <a:gd name="T103" fmla="*/ 96 h 224"/>
                <a:gd name="T104" fmla="*/ 12 w 122"/>
                <a:gd name="T105" fmla="*/ 103 h 224"/>
                <a:gd name="T106" fmla="*/ 25 w 122"/>
                <a:gd name="T107" fmla="*/ 107 h 224"/>
                <a:gd name="T108" fmla="*/ 35 w 122"/>
                <a:gd name="T109" fmla="*/ 120 h 224"/>
                <a:gd name="T110" fmla="*/ 50 w 122"/>
                <a:gd name="T111" fmla="*/ 137 h 224"/>
                <a:gd name="T112" fmla="*/ 48 w 122"/>
                <a:gd name="T113" fmla="*/ 100 h 224"/>
                <a:gd name="T114" fmla="*/ 49 w 122"/>
                <a:gd name="T115" fmla="*/ 93 h 224"/>
                <a:gd name="T116" fmla="*/ 113 w 122"/>
                <a:gd name="T117" fmla="*/ 98 h 224"/>
                <a:gd name="T118" fmla="*/ 84 w 122"/>
                <a:gd name="T119" fmla="*/ 101 h 224"/>
                <a:gd name="T120" fmla="*/ 78 w 122"/>
                <a:gd name="T121" fmla="*/ 137 h 224"/>
                <a:gd name="T122" fmla="*/ 93 w 122"/>
                <a:gd name="T123" fmla="*/ 124 h 224"/>
                <a:gd name="T124" fmla="*/ 111 w 122"/>
                <a:gd name="T125" fmla="*/ 10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224">
                  <a:moveTo>
                    <a:pt x="18" y="137"/>
                  </a:moveTo>
                  <a:cubicBezTo>
                    <a:pt x="18" y="137"/>
                    <a:pt x="18" y="137"/>
                    <a:pt x="18" y="137"/>
                  </a:cubicBezTo>
                  <a:moveTo>
                    <a:pt x="10" y="50"/>
                  </a:moveTo>
                  <a:cubicBezTo>
                    <a:pt x="105" y="22"/>
                    <a:pt x="105" y="22"/>
                    <a:pt x="105" y="22"/>
                  </a:cubicBezTo>
                  <a:cubicBezTo>
                    <a:pt x="106" y="21"/>
                    <a:pt x="107" y="21"/>
                    <a:pt x="108" y="21"/>
                  </a:cubicBezTo>
                  <a:cubicBezTo>
                    <a:pt x="113" y="21"/>
                    <a:pt x="118" y="24"/>
                    <a:pt x="119" y="29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21" y="36"/>
                    <a:pt x="121" y="39"/>
                    <a:pt x="119" y="41"/>
                  </a:cubicBezTo>
                  <a:cubicBezTo>
                    <a:pt x="118" y="44"/>
                    <a:pt x="116" y="46"/>
                    <a:pt x="113" y="47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6" y="76"/>
                    <a:pt x="15" y="76"/>
                    <a:pt x="14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9" y="76"/>
                    <a:pt x="5" y="73"/>
                    <a:pt x="3" y="68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1" y="61"/>
                    <a:pt x="2" y="58"/>
                    <a:pt x="3" y="56"/>
                  </a:cubicBezTo>
                  <a:cubicBezTo>
                    <a:pt x="5" y="53"/>
                    <a:pt x="7" y="51"/>
                    <a:pt x="10" y="50"/>
                  </a:cubicBezTo>
                  <a:close/>
                  <a:moveTo>
                    <a:pt x="12" y="56"/>
                  </a:moveTo>
                  <a:cubicBezTo>
                    <a:pt x="10" y="56"/>
                    <a:pt x="9" y="57"/>
                    <a:pt x="8" y="58"/>
                  </a:cubicBezTo>
                  <a:cubicBezTo>
                    <a:pt x="8" y="60"/>
                    <a:pt x="8" y="61"/>
                    <a:pt x="8" y="6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0" y="68"/>
                    <a:pt x="12" y="70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6" y="70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2" y="41"/>
                    <a:pt x="113" y="40"/>
                    <a:pt x="114" y="39"/>
                  </a:cubicBezTo>
                  <a:cubicBezTo>
                    <a:pt x="115" y="37"/>
                    <a:pt x="115" y="36"/>
                    <a:pt x="115" y="35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3" y="29"/>
                    <a:pt x="111" y="27"/>
                    <a:pt x="108" y="27"/>
                  </a:cubicBezTo>
                  <a:cubicBezTo>
                    <a:pt x="108" y="27"/>
                    <a:pt x="107" y="27"/>
                    <a:pt x="107" y="27"/>
                  </a:cubicBezTo>
                  <a:lnTo>
                    <a:pt x="12" y="56"/>
                  </a:lnTo>
                  <a:close/>
                  <a:moveTo>
                    <a:pt x="2" y="31"/>
                  </a:moveTo>
                  <a:cubicBezTo>
                    <a:pt x="0" y="25"/>
                    <a:pt x="4" y="18"/>
                    <a:pt x="10" y="16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5" y="0"/>
                    <a:pt x="72" y="3"/>
                    <a:pt x="73" y="9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8"/>
                    <a:pt x="73" y="25"/>
                    <a:pt x="67" y="27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6" y="42"/>
                    <a:pt x="15" y="42"/>
                    <a:pt x="14" y="42"/>
                  </a:cubicBezTo>
                  <a:cubicBezTo>
                    <a:pt x="9" y="42"/>
                    <a:pt x="5" y="39"/>
                    <a:pt x="3" y="34"/>
                  </a:cubicBezTo>
                  <a:lnTo>
                    <a:pt x="2" y="31"/>
                  </a:lnTo>
                  <a:close/>
                  <a:moveTo>
                    <a:pt x="8" y="29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10" y="35"/>
                    <a:pt x="12" y="36"/>
                    <a:pt x="14" y="36"/>
                  </a:cubicBezTo>
                  <a:cubicBezTo>
                    <a:pt x="15" y="36"/>
                    <a:pt x="15" y="36"/>
                    <a:pt x="16" y="36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8" y="20"/>
                    <a:pt x="70" y="17"/>
                    <a:pt x="69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7" y="8"/>
                    <a:pt x="65" y="7"/>
                    <a:pt x="63" y="7"/>
                  </a:cubicBezTo>
                  <a:cubicBezTo>
                    <a:pt x="62" y="7"/>
                    <a:pt x="62" y="7"/>
                    <a:pt x="61" y="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9" y="23"/>
                    <a:pt x="7" y="26"/>
                    <a:pt x="8" y="29"/>
                  </a:cubicBezTo>
                  <a:close/>
                  <a:moveTo>
                    <a:pt x="113" y="114"/>
                  </a:moveTo>
                  <a:cubicBezTo>
                    <a:pt x="105" y="116"/>
                    <a:pt x="105" y="116"/>
                    <a:pt x="105" y="116"/>
                  </a:cubicBezTo>
                  <a:cubicBezTo>
                    <a:pt x="102" y="117"/>
                    <a:pt x="99" y="121"/>
                    <a:pt x="99" y="124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87"/>
                    <a:pt x="110" y="187"/>
                    <a:pt x="110" y="187"/>
                  </a:cubicBezTo>
                  <a:cubicBezTo>
                    <a:pt x="110" y="198"/>
                    <a:pt x="100" y="207"/>
                    <a:pt x="87" y="208"/>
                  </a:cubicBezTo>
                  <a:cubicBezTo>
                    <a:pt x="87" y="213"/>
                    <a:pt x="87" y="213"/>
                    <a:pt x="87" y="213"/>
                  </a:cubicBezTo>
                  <a:cubicBezTo>
                    <a:pt x="87" y="219"/>
                    <a:pt x="81" y="224"/>
                    <a:pt x="74" y="224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47" y="224"/>
                    <a:pt x="41" y="219"/>
                    <a:pt x="41" y="213"/>
                  </a:cubicBezTo>
                  <a:cubicBezTo>
                    <a:pt x="41" y="208"/>
                    <a:pt x="41" y="208"/>
                    <a:pt x="41" y="208"/>
                  </a:cubicBezTo>
                  <a:cubicBezTo>
                    <a:pt x="28" y="207"/>
                    <a:pt x="18" y="198"/>
                    <a:pt x="18" y="187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9" y="120"/>
                    <a:pt x="29" y="120"/>
                    <a:pt x="29" y="120"/>
                  </a:cubicBezTo>
                  <a:cubicBezTo>
                    <a:pt x="29" y="117"/>
                    <a:pt x="26" y="113"/>
                    <a:pt x="23" y="113"/>
                  </a:cubicBezTo>
                  <a:cubicBezTo>
                    <a:pt x="12" y="109"/>
                    <a:pt x="12" y="109"/>
                    <a:pt x="12" y="109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7" y="108"/>
                    <a:pt x="4" y="105"/>
                    <a:pt x="3" y="102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7"/>
                    <a:pt x="2" y="97"/>
                    <a:pt x="2" y="96"/>
                  </a:cubicBezTo>
                  <a:cubicBezTo>
                    <a:pt x="2" y="94"/>
                    <a:pt x="2" y="91"/>
                    <a:pt x="3" y="89"/>
                  </a:cubicBezTo>
                  <a:cubicBezTo>
                    <a:pt x="5" y="87"/>
                    <a:pt x="7" y="85"/>
                    <a:pt x="10" y="84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11" y="54"/>
                    <a:pt x="118" y="57"/>
                    <a:pt x="119" y="63"/>
                  </a:cubicBezTo>
                  <a:cubicBezTo>
                    <a:pt x="120" y="66"/>
                    <a:pt x="120" y="66"/>
                    <a:pt x="120" y="66"/>
                  </a:cubicBezTo>
                  <a:cubicBezTo>
                    <a:pt x="121" y="69"/>
                    <a:pt x="121" y="72"/>
                    <a:pt x="119" y="75"/>
                  </a:cubicBezTo>
                  <a:cubicBezTo>
                    <a:pt x="118" y="78"/>
                    <a:pt x="116" y="80"/>
                    <a:pt x="113" y="81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55" y="100"/>
                    <a:pt x="56" y="103"/>
                    <a:pt x="56" y="105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72" y="137"/>
                    <a:pt x="72" y="137"/>
                    <a:pt x="72" y="137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03"/>
                    <a:pt x="77" y="97"/>
                    <a:pt x="82" y="95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11" y="87"/>
                    <a:pt x="118" y="91"/>
                    <a:pt x="119" y="96"/>
                  </a:cubicBezTo>
                  <a:cubicBezTo>
                    <a:pt x="120" y="100"/>
                    <a:pt x="120" y="100"/>
                    <a:pt x="120" y="100"/>
                  </a:cubicBezTo>
                  <a:cubicBezTo>
                    <a:pt x="122" y="106"/>
                    <a:pt x="119" y="112"/>
                    <a:pt x="113" y="114"/>
                  </a:cubicBezTo>
                  <a:close/>
                  <a:moveTo>
                    <a:pt x="49" y="93"/>
                  </a:moveTo>
                  <a:cubicBezTo>
                    <a:pt x="111" y="75"/>
                    <a:pt x="111" y="75"/>
                    <a:pt x="111" y="75"/>
                  </a:cubicBezTo>
                  <a:cubicBezTo>
                    <a:pt x="112" y="74"/>
                    <a:pt x="113" y="74"/>
                    <a:pt x="114" y="72"/>
                  </a:cubicBezTo>
                  <a:cubicBezTo>
                    <a:pt x="115" y="71"/>
                    <a:pt x="115" y="70"/>
                    <a:pt x="115" y="68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2"/>
                    <a:pt x="111" y="61"/>
                    <a:pt x="108" y="61"/>
                  </a:cubicBezTo>
                  <a:cubicBezTo>
                    <a:pt x="108" y="61"/>
                    <a:pt x="107" y="61"/>
                    <a:pt x="107" y="61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0" y="90"/>
                    <a:pt x="9" y="91"/>
                    <a:pt x="8" y="92"/>
                  </a:cubicBezTo>
                  <a:cubicBezTo>
                    <a:pt x="8" y="93"/>
                    <a:pt x="8" y="95"/>
                    <a:pt x="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10" y="101"/>
                    <a:pt x="11" y="103"/>
                    <a:pt x="12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31" y="109"/>
                    <a:pt x="35" y="115"/>
                    <a:pt x="35" y="120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4"/>
                    <a:pt x="49" y="102"/>
                    <a:pt x="48" y="100"/>
                  </a:cubicBezTo>
                  <a:cubicBezTo>
                    <a:pt x="47" y="99"/>
                    <a:pt x="45" y="98"/>
                    <a:pt x="44" y="97"/>
                  </a:cubicBezTo>
                  <a:cubicBezTo>
                    <a:pt x="44" y="97"/>
                    <a:pt x="40" y="96"/>
                    <a:pt x="49" y="93"/>
                  </a:cubicBezTo>
                  <a:close/>
                  <a:moveTo>
                    <a:pt x="115" y="102"/>
                  </a:moveTo>
                  <a:cubicBezTo>
                    <a:pt x="113" y="98"/>
                    <a:pt x="113" y="98"/>
                    <a:pt x="113" y="98"/>
                  </a:cubicBezTo>
                  <a:cubicBezTo>
                    <a:pt x="113" y="95"/>
                    <a:pt x="110" y="94"/>
                    <a:pt x="107" y="95"/>
                  </a:cubicBezTo>
                  <a:cubicBezTo>
                    <a:pt x="84" y="101"/>
                    <a:pt x="84" y="101"/>
                    <a:pt x="84" y="101"/>
                  </a:cubicBezTo>
                  <a:cubicBezTo>
                    <a:pt x="81" y="102"/>
                    <a:pt x="78" y="106"/>
                    <a:pt x="78" y="109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24"/>
                    <a:pt x="93" y="124"/>
                    <a:pt x="93" y="124"/>
                  </a:cubicBezTo>
                  <a:cubicBezTo>
                    <a:pt x="93" y="118"/>
                    <a:pt x="97" y="112"/>
                    <a:pt x="103" y="111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4" y="108"/>
                    <a:pt x="115" y="105"/>
                    <a:pt x="115" y="1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17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6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Green Tile"/>
          <p:cNvGrpSpPr>
            <a:grpSpLocks/>
          </p:cNvGrpSpPr>
          <p:nvPr/>
        </p:nvGrpSpPr>
        <p:grpSpPr bwMode="auto">
          <a:xfrm>
            <a:off x="762000" y="2390775"/>
            <a:ext cx="2120900" cy="2119313"/>
            <a:chOff x="-2619354" y="-790581"/>
            <a:chExt cx="2827252" cy="2827252"/>
          </a:xfrm>
        </p:grpSpPr>
        <p:sp>
          <p:nvSpPr>
            <p:cNvPr id="16" name="Rectangle 19"/>
            <p:cNvSpPr/>
            <p:nvPr/>
          </p:nvSpPr>
          <p:spPr bwMode="auto">
            <a:xfrm>
              <a:off x="-2619354" y="-790581"/>
              <a:ext cx="2827252" cy="2827252"/>
            </a:xfrm>
            <a:prstGeom prst="rect">
              <a:avLst/>
            </a:prstGeom>
            <a:solidFill>
              <a:schemeClr val="accent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Play Icon"/>
            <p:cNvSpPr>
              <a:spLocks noEditPoints="1"/>
            </p:cNvSpPr>
            <p:nvPr/>
          </p:nvSpPr>
          <p:spPr bwMode="auto">
            <a:xfrm>
              <a:off x="-2098767" y="-269604"/>
              <a:ext cx="1786078" cy="1783180"/>
            </a:xfrm>
            <a:custGeom>
              <a:avLst/>
              <a:gdLst>
                <a:gd name="T0" fmla="*/ 168 w 224"/>
                <a:gd name="T1" fmla="*/ 112 h 224"/>
                <a:gd name="T2" fmla="*/ 86 w 224"/>
                <a:gd name="T3" fmla="*/ 173 h 224"/>
                <a:gd name="T4" fmla="*/ 86 w 224"/>
                <a:gd name="T5" fmla="*/ 50 h 224"/>
                <a:gd name="T6" fmla="*/ 168 w 224"/>
                <a:gd name="T7" fmla="*/ 112 h 224"/>
                <a:gd name="T8" fmla="*/ 168 w 224"/>
                <a:gd name="T9" fmla="*/ 112 h 224"/>
                <a:gd name="T10" fmla="*/ 112 w 224"/>
                <a:gd name="T11" fmla="*/ 0 h 224"/>
                <a:gd name="T12" fmla="*/ 224 w 224"/>
                <a:gd name="T13" fmla="*/ 112 h 224"/>
                <a:gd name="T14" fmla="*/ 112 w 224"/>
                <a:gd name="T15" fmla="*/ 224 h 224"/>
                <a:gd name="T16" fmla="*/ 0 w 224"/>
                <a:gd name="T17" fmla="*/ 112 h 224"/>
                <a:gd name="T18" fmla="*/ 112 w 224"/>
                <a:gd name="T19" fmla="*/ 0 h 224"/>
                <a:gd name="T20" fmla="*/ 112 w 224"/>
                <a:gd name="T21" fmla="*/ 216 h 224"/>
                <a:gd name="T22" fmla="*/ 216 w 224"/>
                <a:gd name="T23" fmla="*/ 112 h 224"/>
                <a:gd name="T24" fmla="*/ 112 w 224"/>
                <a:gd name="T25" fmla="*/ 8 h 224"/>
                <a:gd name="T26" fmla="*/ 8 w 224"/>
                <a:gd name="T27" fmla="*/ 112 h 224"/>
                <a:gd name="T28" fmla="*/ 112 w 224"/>
                <a:gd name="T29" fmla="*/ 21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224">
                  <a:moveTo>
                    <a:pt x="168" y="112"/>
                  </a:moveTo>
                  <a:cubicBezTo>
                    <a:pt x="86" y="173"/>
                    <a:pt x="86" y="173"/>
                    <a:pt x="86" y="173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8" y="112"/>
                    <a:pt x="168" y="112"/>
                    <a:pt x="168" y="112"/>
                  </a:cubicBezTo>
                  <a:close/>
                  <a:moveTo>
                    <a:pt x="112" y="0"/>
                  </a:moveTo>
                  <a:cubicBezTo>
                    <a:pt x="174" y="0"/>
                    <a:pt x="224" y="50"/>
                    <a:pt x="224" y="112"/>
                  </a:cubicBezTo>
                  <a:cubicBezTo>
                    <a:pt x="224" y="174"/>
                    <a:pt x="174" y="224"/>
                    <a:pt x="112" y="224"/>
                  </a:cubicBezTo>
                  <a:cubicBezTo>
                    <a:pt x="51" y="224"/>
                    <a:pt x="0" y="174"/>
                    <a:pt x="0" y="112"/>
                  </a:cubicBezTo>
                  <a:cubicBezTo>
                    <a:pt x="0" y="50"/>
                    <a:pt x="51" y="0"/>
                    <a:pt x="112" y="0"/>
                  </a:cubicBezTo>
                  <a:moveTo>
                    <a:pt x="112" y="216"/>
                  </a:moveTo>
                  <a:cubicBezTo>
                    <a:pt x="170" y="216"/>
                    <a:pt x="216" y="169"/>
                    <a:pt x="216" y="112"/>
                  </a:cubicBezTo>
                  <a:cubicBezTo>
                    <a:pt x="216" y="54"/>
                    <a:pt x="170" y="8"/>
                    <a:pt x="112" y="8"/>
                  </a:cubicBezTo>
                  <a:cubicBezTo>
                    <a:pt x="55" y="8"/>
                    <a:pt x="8" y="54"/>
                    <a:pt x="8" y="112"/>
                  </a:cubicBezTo>
                  <a:cubicBezTo>
                    <a:pt x="8" y="169"/>
                    <a:pt x="55" y="216"/>
                    <a:pt x="112" y="2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5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rtner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Blue Tile"/>
          <p:cNvGrpSpPr>
            <a:grpSpLocks/>
          </p:cNvGrpSpPr>
          <p:nvPr/>
        </p:nvGrpSpPr>
        <p:grpSpPr bwMode="auto">
          <a:xfrm>
            <a:off x="762000" y="2392363"/>
            <a:ext cx="2120900" cy="2120900"/>
            <a:chOff x="1071620" y="3044261"/>
            <a:chExt cx="1325880" cy="1325880"/>
          </a:xfrm>
        </p:grpSpPr>
        <p:sp>
          <p:nvSpPr>
            <p:cNvPr id="16" name="Rectangle 17"/>
            <p:cNvSpPr/>
            <p:nvPr/>
          </p:nvSpPr>
          <p:spPr bwMode="auto">
            <a:xfrm>
              <a:off x="1071620" y="3044261"/>
              <a:ext cx="1325880" cy="1325880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1316749" y="3285420"/>
              <a:ext cx="835622" cy="840584"/>
            </a:xfrm>
            <a:custGeom>
              <a:avLst/>
              <a:gdLst>
                <a:gd name="T0" fmla="*/ 183 w 223"/>
                <a:gd name="T1" fmla="*/ 108 h 224"/>
                <a:gd name="T2" fmla="*/ 154 w 223"/>
                <a:gd name="T3" fmla="*/ 120 h 224"/>
                <a:gd name="T4" fmla="*/ 135 w 223"/>
                <a:gd name="T5" fmla="*/ 101 h 224"/>
                <a:gd name="T6" fmla="*/ 154 w 223"/>
                <a:gd name="T7" fmla="*/ 59 h 224"/>
                <a:gd name="T8" fmla="*/ 96 w 223"/>
                <a:gd name="T9" fmla="*/ 0 h 224"/>
                <a:gd name="T10" fmla="*/ 37 w 223"/>
                <a:gd name="T11" fmla="*/ 59 h 224"/>
                <a:gd name="T12" fmla="*/ 64 w 223"/>
                <a:gd name="T13" fmla="*/ 107 h 224"/>
                <a:gd name="T14" fmla="*/ 52 w 223"/>
                <a:gd name="T15" fmla="*/ 145 h 224"/>
                <a:gd name="T16" fmla="*/ 41 w 223"/>
                <a:gd name="T17" fmla="*/ 143 h 224"/>
                <a:gd name="T18" fmla="*/ 0 w 223"/>
                <a:gd name="T19" fmla="*/ 183 h 224"/>
                <a:gd name="T20" fmla="*/ 41 w 223"/>
                <a:gd name="T21" fmla="*/ 224 h 224"/>
                <a:gd name="T22" fmla="*/ 81 w 223"/>
                <a:gd name="T23" fmla="*/ 183 h 224"/>
                <a:gd name="T24" fmla="*/ 60 w 223"/>
                <a:gd name="T25" fmla="*/ 148 h 224"/>
                <a:gd name="T26" fmla="*/ 71 w 223"/>
                <a:gd name="T27" fmla="*/ 111 h 224"/>
                <a:gd name="T28" fmla="*/ 96 w 223"/>
                <a:gd name="T29" fmla="*/ 117 h 224"/>
                <a:gd name="T30" fmla="*/ 129 w 223"/>
                <a:gd name="T31" fmla="*/ 106 h 224"/>
                <a:gd name="T32" fmla="*/ 149 w 223"/>
                <a:gd name="T33" fmla="*/ 126 h 224"/>
                <a:gd name="T34" fmla="*/ 143 w 223"/>
                <a:gd name="T35" fmla="*/ 148 h 224"/>
                <a:gd name="T36" fmla="*/ 183 w 223"/>
                <a:gd name="T37" fmla="*/ 189 h 224"/>
                <a:gd name="T38" fmla="*/ 223 w 223"/>
                <a:gd name="T39" fmla="*/ 148 h 224"/>
                <a:gd name="T40" fmla="*/ 183 w 223"/>
                <a:gd name="T41" fmla="*/ 108 h 224"/>
                <a:gd name="T42" fmla="*/ 73 w 223"/>
                <a:gd name="T43" fmla="*/ 183 h 224"/>
                <a:gd name="T44" fmla="*/ 41 w 223"/>
                <a:gd name="T45" fmla="*/ 216 h 224"/>
                <a:gd name="T46" fmla="*/ 8 w 223"/>
                <a:gd name="T47" fmla="*/ 183 h 224"/>
                <a:gd name="T48" fmla="*/ 41 w 223"/>
                <a:gd name="T49" fmla="*/ 151 h 224"/>
                <a:gd name="T50" fmla="*/ 73 w 223"/>
                <a:gd name="T51" fmla="*/ 183 h 224"/>
                <a:gd name="T52" fmla="*/ 45 w 223"/>
                <a:gd name="T53" fmla="*/ 59 h 224"/>
                <a:gd name="T54" fmla="*/ 96 w 223"/>
                <a:gd name="T55" fmla="*/ 8 h 224"/>
                <a:gd name="T56" fmla="*/ 146 w 223"/>
                <a:gd name="T57" fmla="*/ 59 h 224"/>
                <a:gd name="T58" fmla="*/ 96 w 223"/>
                <a:gd name="T59" fmla="*/ 109 h 224"/>
                <a:gd name="T60" fmla="*/ 45 w 223"/>
                <a:gd name="T61" fmla="*/ 59 h 224"/>
                <a:gd name="T62" fmla="*/ 183 w 223"/>
                <a:gd name="T63" fmla="*/ 181 h 224"/>
                <a:gd name="T64" fmla="*/ 151 w 223"/>
                <a:gd name="T65" fmla="*/ 148 h 224"/>
                <a:gd name="T66" fmla="*/ 183 w 223"/>
                <a:gd name="T67" fmla="*/ 116 h 224"/>
                <a:gd name="T68" fmla="*/ 215 w 223"/>
                <a:gd name="T69" fmla="*/ 148 h 224"/>
                <a:gd name="T70" fmla="*/ 183 w 223"/>
                <a:gd name="T71" fmla="*/ 18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3" h="224">
                  <a:moveTo>
                    <a:pt x="183" y="108"/>
                  </a:moveTo>
                  <a:cubicBezTo>
                    <a:pt x="172" y="108"/>
                    <a:pt x="162" y="113"/>
                    <a:pt x="154" y="120"/>
                  </a:cubicBezTo>
                  <a:cubicBezTo>
                    <a:pt x="135" y="101"/>
                    <a:pt x="135" y="101"/>
                    <a:pt x="135" y="101"/>
                  </a:cubicBezTo>
                  <a:cubicBezTo>
                    <a:pt x="147" y="90"/>
                    <a:pt x="154" y="75"/>
                    <a:pt x="154" y="59"/>
                  </a:cubicBezTo>
                  <a:cubicBezTo>
                    <a:pt x="154" y="26"/>
                    <a:pt x="128" y="0"/>
                    <a:pt x="96" y="0"/>
                  </a:cubicBezTo>
                  <a:cubicBezTo>
                    <a:pt x="64" y="0"/>
                    <a:pt x="37" y="26"/>
                    <a:pt x="37" y="59"/>
                  </a:cubicBezTo>
                  <a:cubicBezTo>
                    <a:pt x="37" y="79"/>
                    <a:pt x="48" y="97"/>
                    <a:pt x="64" y="107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49" y="144"/>
                    <a:pt x="45" y="143"/>
                    <a:pt x="41" y="143"/>
                  </a:cubicBezTo>
                  <a:cubicBezTo>
                    <a:pt x="18" y="143"/>
                    <a:pt x="0" y="161"/>
                    <a:pt x="0" y="183"/>
                  </a:cubicBezTo>
                  <a:cubicBezTo>
                    <a:pt x="0" y="206"/>
                    <a:pt x="18" y="224"/>
                    <a:pt x="41" y="224"/>
                  </a:cubicBezTo>
                  <a:cubicBezTo>
                    <a:pt x="63" y="224"/>
                    <a:pt x="81" y="206"/>
                    <a:pt x="81" y="183"/>
                  </a:cubicBezTo>
                  <a:cubicBezTo>
                    <a:pt x="81" y="168"/>
                    <a:pt x="72" y="155"/>
                    <a:pt x="60" y="148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8" y="115"/>
                    <a:pt x="87" y="117"/>
                    <a:pt x="96" y="117"/>
                  </a:cubicBezTo>
                  <a:cubicBezTo>
                    <a:pt x="108" y="117"/>
                    <a:pt x="120" y="113"/>
                    <a:pt x="129" y="106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5" y="133"/>
                    <a:pt x="143" y="140"/>
                    <a:pt x="143" y="148"/>
                  </a:cubicBezTo>
                  <a:cubicBezTo>
                    <a:pt x="143" y="171"/>
                    <a:pt x="161" y="189"/>
                    <a:pt x="183" y="189"/>
                  </a:cubicBezTo>
                  <a:cubicBezTo>
                    <a:pt x="205" y="189"/>
                    <a:pt x="223" y="171"/>
                    <a:pt x="223" y="148"/>
                  </a:cubicBezTo>
                  <a:cubicBezTo>
                    <a:pt x="223" y="126"/>
                    <a:pt x="205" y="108"/>
                    <a:pt x="183" y="108"/>
                  </a:cubicBezTo>
                  <a:close/>
                  <a:moveTo>
                    <a:pt x="73" y="183"/>
                  </a:moveTo>
                  <a:cubicBezTo>
                    <a:pt x="73" y="201"/>
                    <a:pt x="58" y="216"/>
                    <a:pt x="41" y="216"/>
                  </a:cubicBezTo>
                  <a:cubicBezTo>
                    <a:pt x="23" y="216"/>
                    <a:pt x="8" y="201"/>
                    <a:pt x="8" y="183"/>
                  </a:cubicBezTo>
                  <a:cubicBezTo>
                    <a:pt x="8" y="166"/>
                    <a:pt x="23" y="151"/>
                    <a:pt x="41" y="151"/>
                  </a:cubicBezTo>
                  <a:cubicBezTo>
                    <a:pt x="58" y="151"/>
                    <a:pt x="73" y="166"/>
                    <a:pt x="73" y="183"/>
                  </a:cubicBezTo>
                  <a:close/>
                  <a:moveTo>
                    <a:pt x="45" y="59"/>
                  </a:moveTo>
                  <a:cubicBezTo>
                    <a:pt x="45" y="31"/>
                    <a:pt x="68" y="8"/>
                    <a:pt x="96" y="8"/>
                  </a:cubicBezTo>
                  <a:cubicBezTo>
                    <a:pt x="123" y="8"/>
                    <a:pt x="146" y="31"/>
                    <a:pt x="146" y="59"/>
                  </a:cubicBezTo>
                  <a:cubicBezTo>
                    <a:pt x="146" y="86"/>
                    <a:pt x="123" y="109"/>
                    <a:pt x="96" y="109"/>
                  </a:cubicBezTo>
                  <a:cubicBezTo>
                    <a:pt x="68" y="109"/>
                    <a:pt x="45" y="86"/>
                    <a:pt x="45" y="59"/>
                  </a:cubicBezTo>
                  <a:close/>
                  <a:moveTo>
                    <a:pt x="183" y="181"/>
                  </a:moveTo>
                  <a:cubicBezTo>
                    <a:pt x="165" y="181"/>
                    <a:pt x="151" y="166"/>
                    <a:pt x="151" y="148"/>
                  </a:cubicBezTo>
                  <a:cubicBezTo>
                    <a:pt x="151" y="130"/>
                    <a:pt x="165" y="116"/>
                    <a:pt x="183" y="116"/>
                  </a:cubicBezTo>
                  <a:cubicBezTo>
                    <a:pt x="201" y="116"/>
                    <a:pt x="215" y="130"/>
                    <a:pt x="215" y="148"/>
                  </a:cubicBezTo>
                  <a:cubicBezTo>
                    <a:pt x="215" y="166"/>
                    <a:pt x="201" y="181"/>
                    <a:pt x="183" y="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er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Purple Tile"/>
          <p:cNvGrpSpPr>
            <a:grpSpLocks/>
          </p:cNvGrpSpPr>
          <p:nvPr/>
        </p:nvGrpSpPr>
        <p:grpSpPr bwMode="auto">
          <a:xfrm>
            <a:off x="763588" y="2390775"/>
            <a:ext cx="2120900" cy="2119313"/>
            <a:chOff x="1022073" y="-1624298"/>
            <a:chExt cx="2827252" cy="2827252"/>
          </a:xfrm>
        </p:grpSpPr>
        <p:sp>
          <p:nvSpPr>
            <p:cNvPr id="16" name="Rectangle 19"/>
            <p:cNvSpPr/>
            <p:nvPr/>
          </p:nvSpPr>
          <p:spPr bwMode="auto">
            <a:xfrm>
              <a:off x="1022073" y="-1624298"/>
              <a:ext cx="2827252" cy="2827252"/>
            </a:xfrm>
            <a:prstGeom prst="rect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1538427" y="-868246"/>
              <a:ext cx="1792426" cy="1503632"/>
            </a:xfrm>
            <a:custGeom>
              <a:avLst/>
              <a:gdLst>
                <a:gd name="T0" fmla="*/ 184 w 223"/>
                <a:gd name="T1" fmla="*/ 187 h 187"/>
                <a:gd name="T2" fmla="*/ 181 w 223"/>
                <a:gd name="T3" fmla="*/ 186 h 187"/>
                <a:gd name="T4" fmla="*/ 146 w 223"/>
                <a:gd name="T5" fmla="*/ 151 h 187"/>
                <a:gd name="T6" fmla="*/ 40 w 223"/>
                <a:gd name="T7" fmla="*/ 151 h 187"/>
                <a:gd name="T8" fmla="*/ 0 w 223"/>
                <a:gd name="T9" fmla="*/ 111 h 187"/>
                <a:gd name="T10" fmla="*/ 0 w 223"/>
                <a:gd name="T11" fmla="*/ 40 h 187"/>
                <a:gd name="T12" fmla="*/ 40 w 223"/>
                <a:gd name="T13" fmla="*/ 0 h 187"/>
                <a:gd name="T14" fmla="*/ 183 w 223"/>
                <a:gd name="T15" fmla="*/ 0 h 187"/>
                <a:gd name="T16" fmla="*/ 223 w 223"/>
                <a:gd name="T17" fmla="*/ 40 h 187"/>
                <a:gd name="T18" fmla="*/ 223 w 223"/>
                <a:gd name="T19" fmla="*/ 111 h 187"/>
                <a:gd name="T20" fmla="*/ 188 w 223"/>
                <a:gd name="T21" fmla="*/ 150 h 187"/>
                <a:gd name="T22" fmla="*/ 188 w 223"/>
                <a:gd name="T23" fmla="*/ 183 h 187"/>
                <a:gd name="T24" fmla="*/ 185 w 223"/>
                <a:gd name="T25" fmla="*/ 187 h 187"/>
                <a:gd name="T26" fmla="*/ 184 w 223"/>
                <a:gd name="T27" fmla="*/ 187 h 187"/>
                <a:gd name="T28" fmla="*/ 40 w 223"/>
                <a:gd name="T29" fmla="*/ 8 h 187"/>
                <a:gd name="T30" fmla="*/ 8 w 223"/>
                <a:gd name="T31" fmla="*/ 40 h 187"/>
                <a:gd name="T32" fmla="*/ 8 w 223"/>
                <a:gd name="T33" fmla="*/ 111 h 187"/>
                <a:gd name="T34" fmla="*/ 40 w 223"/>
                <a:gd name="T35" fmla="*/ 143 h 187"/>
                <a:gd name="T36" fmla="*/ 148 w 223"/>
                <a:gd name="T37" fmla="*/ 143 h 187"/>
                <a:gd name="T38" fmla="*/ 151 w 223"/>
                <a:gd name="T39" fmla="*/ 144 h 187"/>
                <a:gd name="T40" fmla="*/ 180 w 223"/>
                <a:gd name="T41" fmla="*/ 173 h 187"/>
                <a:gd name="T42" fmla="*/ 180 w 223"/>
                <a:gd name="T43" fmla="*/ 147 h 187"/>
                <a:gd name="T44" fmla="*/ 184 w 223"/>
                <a:gd name="T45" fmla="*/ 143 h 187"/>
                <a:gd name="T46" fmla="*/ 215 w 223"/>
                <a:gd name="T47" fmla="*/ 111 h 187"/>
                <a:gd name="T48" fmla="*/ 215 w 223"/>
                <a:gd name="T49" fmla="*/ 40 h 187"/>
                <a:gd name="T50" fmla="*/ 183 w 223"/>
                <a:gd name="T51" fmla="*/ 8 h 187"/>
                <a:gd name="T52" fmla="*/ 40 w 223"/>
                <a:gd name="T53" fmla="*/ 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3" h="187">
                  <a:moveTo>
                    <a:pt x="184" y="187"/>
                  </a:moveTo>
                  <a:cubicBezTo>
                    <a:pt x="183" y="187"/>
                    <a:pt x="182" y="187"/>
                    <a:pt x="181" y="186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18" y="151"/>
                    <a:pt x="0" y="133"/>
                    <a:pt x="0" y="11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205" y="0"/>
                    <a:pt x="223" y="18"/>
                    <a:pt x="223" y="40"/>
                  </a:cubicBezTo>
                  <a:cubicBezTo>
                    <a:pt x="223" y="111"/>
                    <a:pt x="223" y="111"/>
                    <a:pt x="223" y="111"/>
                  </a:cubicBezTo>
                  <a:cubicBezTo>
                    <a:pt x="223" y="132"/>
                    <a:pt x="208" y="148"/>
                    <a:pt x="188" y="150"/>
                  </a:cubicBezTo>
                  <a:cubicBezTo>
                    <a:pt x="188" y="183"/>
                    <a:pt x="188" y="183"/>
                    <a:pt x="188" y="183"/>
                  </a:cubicBezTo>
                  <a:cubicBezTo>
                    <a:pt x="188" y="185"/>
                    <a:pt x="187" y="186"/>
                    <a:pt x="185" y="187"/>
                  </a:cubicBezTo>
                  <a:cubicBezTo>
                    <a:pt x="185" y="187"/>
                    <a:pt x="184" y="187"/>
                    <a:pt x="184" y="187"/>
                  </a:cubicBezTo>
                  <a:moveTo>
                    <a:pt x="40" y="8"/>
                  </a:moveTo>
                  <a:cubicBezTo>
                    <a:pt x="22" y="8"/>
                    <a:pt x="8" y="23"/>
                    <a:pt x="8" y="40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28"/>
                    <a:pt x="22" y="143"/>
                    <a:pt x="40" y="143"/>
                  </a:cubicBezTo>
                  <a:cubicBezTo>
                    <a:pt x="148" y="143"/>
                    <a:pt x="148" y="143"/>
                    <a:pt x="148" y="143"/>
                  </a:cubicBezTo>
                  <a:cubicBezTo>
                    <a:pt x="149" y="143"/>
                    <a:pt x="150" y="143"/>
                    <a:pt x="151" y="144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0" y="147"/>
                    <a:pt x="180" y="147"/>
                    <a:pt x="180" y="147"/>
                  </a:cubicBezTo>
                  <a:cubicBezTo>
                    <a:pt x="180" y="144"/>
                    <a:pt x="182" y="143"/>
                    <a:pt x="184" y="143"/>
                  </a:cubicBezTo>
                  <a:cubicBezTo>
                    <a:pt x="201" y="143"/>
                    <a:pt x="215" y="129"/>
                    <a:pt x="215" y="111"/>
                  </a:cubicBezTo>
                  <a:cubicBezTo>
                    <a:pt x="215" y="40"/>
                    <a:pt x="215" y="40"/>
                    <a:pt x="215" y="40"/>
                  </a:cubicBezTo>
                  <a:cubicBezTo>
                    <a:pt x="215" y="23"/>
                    <a:pt x="200" y="8"/>
                    <a:pt x="183" y="8"/>
                  </a:cubicBezTo>
                  <a:lnTo>
                    <a:pt x="4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2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nnouncement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Orange Tile"/>
          <p:cNvGrpSpPr>
            <a:grpSpLocks/>
          </p:cNvGrpSpPr>
          <p:nvPr/>
        </p:nvGrpSpPr>
        <p:grpSpPr bwMode="auto">
          <a:xfrm>
            <a:off x="762000" y="2390775"/>
            <a:ext cx="2120900" cy="2120900"/>
            <a:chOff x="1351800" y="-1084759"/>
            <a:chExt cx="2827252" cy="2827252"/>
          </a:xfrm>
        </p:grpSpPr>
        <p:sp>
          <p:nvSpPr>
            <p:cNvPr id="16" name="Rectangle 17"/>
            <p:cNvSpPr/>
            <p:nvPr/>
          </p:nvSpPr>
          <p:spPr bwMode="auto">
            <a:xfrm>
              <a:off x="1351800" y="-1084759"/>
              <a:ext cx="2827252" cy="2827252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Freeform 21"/>
            <p:cNvSpPr>
              <a:spLocks noEditPoints="1"/>
            </p:cNvSpPr>
            <p:nvPr/>
          </p:nvSpPr>
          <p:spPr bwMode="auto">
            <a:xfrm>
              <a:off x="2005709" y="-437200"/>
              <a:ext cx="1521552" cy="1532134"/>
            </a:xfrm>
            <a:custGeom>
              <a:avLst/>
              <a:gdLst>
                <a:gd name="T0" fmla="*/ 6 w 187"/>
                <a:gd name="T1" fmla="*/ 188 h 188"/>
                <a:gd name="T2" fmla="*/ 129 w 187"/>
                <a:gd name="T3" fmla="*/ 64 h 188"/>
                <a:gd name="T4" fmla="*/ 180 w 187"/>
                <a:gd name="T5" fmla="*/ 115 h 188"/>
                <a:gd name="T6" fmla="*/ 185 w 187"/>
                <a:gd name="T7" fmla="*/ 116 h 188"/>
                <a:gd name="T8" fmla="*/ 187 w 187"/>
                <a:gd name="T9" fmla="*/ 112 h 188"/>
                <a:gd name="T10" fmla="*/ 187 w 187"/>
                <a:gd name="T11" fmla="*/ 4 h 188"/>
                <a:gd name="T12" fmla="*/ 183 w 187"/>
                <a:gd name="T13" fmla="*/ 0 h 188"/>
                <a:gd name="T14" fmla="*/ 75 w 187"/>
                <a:gd name="T15" fmla="*/ 0 h 188"/>
                <a:gd name="T16" fmla="*/ 71 w 187"/>
                <a:gd name="T17" fmla="*/ 3 h 188"/>
                <a:gd name="T18" fmla="*/ 71 w 187"/>
                <a:gd name="T19" fmla="*/ 4 h 188"/>
                <a:gd name="T20" fmla="*/ 72 w 187"/>
                <a:gd name="T21" fmla="*/ 7 h 188"/>
                <a:gd name="T22" fmla="*/ 123 w 187"/>
                <a:gd name="T23" fmla="*/ 58 h 188"/>
                <a:gd name="T24" fmla="*/ 0 w 187"/>
                <a:gd name="T25" fmla="*/ 182 h 188"/>
                <a:gd name="T26" fmla="*/ 6 w 187"/>
                <a:gd name="T27" fmla="*/ 188 h 188"/>
                <a:gd name="T28" fmla="*/ 179 w 187"/>
                <a:gd name="T29" fmla="*/ 8 h 188"/>
                <a:gd name="T30" fmla="*/ 179 w 187"/>
                <a:gd name="T31" fmla="*/ 103 h 188"/>
                <a:gd name="T32" fmla="*/ 85 w 187"/>
                <a:gd name="T33" fmla="*/ 8 h 188"/>
                <a:gd name="T34" fmla="*/ 179 w 187"/>
                <a:gd name="T35" fmla="*/ 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7" h="188">
                  <a:moveTo>
                    <a:pt x="6" y="188"/>
                  </a:moveTo>
                  <a:cubicBezTo>
                    <a:pt x="129" y="64"/>
                    <a:pt x="129" y="64"/>
                    <a:pt x="129" y="64"/>
                  </a:cubicBezTo>
                  <a:cubicBezTo>
                    <a:pt x="180" y="115"/>
                    <a:pt x="180" y="115"/>
                    <a:pt x="180" y="115"/>
                  </a:cubicBezTo>
                  <a:cubicBezTo>
                    <a:pt x="181" y="116"/>
                    <a:pt x="183" y="117"/>
                    <a:pt x="185" y="116"/>
                  </a:cubicBezTo>
                  <a:cubicBezTo>
                    <a:pt x="186" y="116"/>
                    <a:pt x="187" y="114"/>
                    <a:pt x="187" y="112"/>
                  </a:cubicBezTo>
                  <a:cubicBezTo>
                    <a:pt x="187" y="4"/>
                    <a:pt x="187" y="4"/>
                    <a:pt x="187" y="4"/>
                  </a:cubicBezTo>
                  <a:cubicBezTo>
                    <a:pt x="187" y="2"/>
                    <a:pt x="185" y="0"/>
                    <a:pt x="18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2" y="1"/>
                    <a:pt x="71" y="3"/>
                  </a:cubicBezTo>
                  <a:cubicBezTo>
                    <a:pt x="71" y="3"/>
                    <a:pt x="71" y="4"/>
                    <a:pt x="71" y="4"/>
                  </a:cubicBezTo>
                  <a:cubicBezTo>
                    <a:pt x="71" y="6"/>
                    <a:pt x="71" y="7"/>
                    <a:pt x="72" y="7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0" y="182"/>
                    <a:pt x="0" y="182"/>
                    <a:pt x="0" y="182"/>
                  </a:cubicBezTo>
                  <a:lnTo>
                    <a:pt x="6" y="188"/>
                  </a:lnTo>
                  <a:close/>
                  <a:moveTo>
                    <a:pt x="179" y="8"/>
                  </a:moveTo>
                  <a:cubicBezTo>
                    <a:pt x="179" y="103"/>
                    <a:pt x="179" y="103"/>
                    <a:pt x="179" y="103"/>
                  </a:cubicBezTo>
                  <a:cubicBezTo>
                    <a:pt x="85" y="8"/>
                    <a:pt x="85" y="8"/>
                    <a:pt x="85" y="8"/>
                  </a:cubicBezTo>
                  <a:lnTo>
                    <a:pt x="179" y="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3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tc., &quot;special&quot; slid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ile"/>
          <p:cNvSpPr/>
          <p:nvPr/>
        </p:nvSpPr>
        <p:spPr bwMode="auto">
          <a:xfrm>
            <a:off x="3008313" y="2390775"/>
            <a:ext cx="5373687" cy="21177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6" name="Arrow Bar"/>
          <p:cNvSpPr/>
          <p:nvPr/>
        </p:nvSpPr>
        <p:spPr bwMode="auto">
          <a:xfrm>
            <a:off x="3008313" y="1135063"/>
            <a:ext cx="5373687" cy="1125537"/>
          </a:xfrm>
          <a:prstGeom prst="rect">
            <a:avLst/>
          </a:prstGeom>
          <a:solidFill>
            <a:schemeClr val="accent4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8" name="Left Mask"/>
          <p:cNvSpPr/>
          <p:nvPr/>
        </p:nvSpPr>
        <p:spPr bwMode="auto">
          <a:xfrm>
            <a:off x="0" y="1136650"/>
            <a:ext cx="3008313" cy="11239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>
        <p:nvSpPr>
          <p:cNvPr id="9" name="Circle Arrow"/>
          <p:cNvSpPr>
            <a:spLocks noEditPoints="1"/>
          </p:cNvSpPr>
          <p:nvPr/>
        </p:nvSpPr>
        <p:spPr bwMode="auto">
          <a:xfrm rot="5400000">
            <a:off x="7463632" y="1404144"/>
            <a:ext cx="630237" cy="631825"/>
          </a:xfrm>
          <a:custGeom>
            <a:avLst/>
            <a:gdLst>
              <a:gd name="T0" fmla="*/ 112 w 224"/>
              <a:gd name="T1" fmla="*/ 0 h 224"/>
              <a:gd name="T2" fmla="*/ 0 w 224"/>
              <a:gd name="T3" fmla="*/ 112 h 224"/>
              <a:gd name="T4" fmla="*/ 112 w 224"/>
              <a:gd name="T5" fmla="*/ 224 h 224"/>
              <a:gd name="T6" fmla="*/ 224 w 224"/>
              <a:gd name="T7" fmla="*/ 112 h 224"/>
              <a:gd name="T8" fmla="*/ 112 w 224"/>
              <a:gd name="T9" fmla="*/ 0 h 224"/>
              <a:gd name="T10" fmla="*/ 112 w 224"/>
              <a:gd name="T11" fmla="*/ 216 h 224"/>
              <a:gd name="T12" fmla="*/ 8 w 224"/>
              <a:gd name="T13" fmla="*/ 112 h 224"/>
              <a:gd name="T14" fmla="*/ 112 w 224"/>
              <a:gd name="T15" fmla="*/ 8 h 224"/>
              <a:gd name="T16" fmla="*/ 216 w 224"/>
              <a:gd name="T17" fmla="*/ 112 h 224"/>
              <a:gd name="T18" fmla="*/ 112 w 224"/>
              <a:gd name="T19" fmla="*/ 216 h 224"/>
              <a:gd name="T20" fmla="*/ 161 w 224"/>
              <a:gd name="T21" fmla="*/ 94 h 224"/>
              <a:gd name="T22" fmla="*/ 169 w 224"/>
              <a:gd name="T23" fmla="*/ 94 h 224"/>
              <a:gd name="T24" fmla="*/ 169 w 224"/>
              <a:gd name="T25" fmla="*/ 166 h 224"/>
              <a:gd name="T26" fmla="*/ 165 w 224"/>
              <a:gd name="T27" fmla="*/ 170 h 224"/>
              <a:gd name="T28" fmla="*/ 93 w 224"/>
              <a:gd name="T29" fmla="*/ 170 h 224"/>
              <a:gd name="T30" fmla="*/ 93 w 224"/>
              <a:gd name="T31" fmla="*/ 162 h 224"/>
              <a:gd name="T32" fmla="*/ 156 w 224"/>
              <a:gd name="T33" fmla="*/ 162 h 224"/>
              <a:gd name="T34" fmla="*/ 58 w 224"/>
              <a:gd name="T35" fmla="*/ 65 h 224"/>
              <a:gd name="T36" fmla="*/ 64 w 224"/>
              <a:gd name="T37" fmla="*/ 59 h 224"/>
              <a:gd name="T38" fmla="*/ 161 w 224"/>
              <a:gd name="T39" fmla="*/ 156 h 224"/>
              <a:gd name="T40" fmla="*/ 161 w 224"/>
              <a:gd name="T41" fmla="*/ 9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224">
                <a:moveTo>
                  <a:pt x="112" y="0"/>
                </a:moveTo>
                <a:cubicBezTo>
                  <a:pt x="50" y="0"/>
                  <a:pt x="0" y="50"/>
                  <a:pt x="0" y="112"/>
                </a:cubicBezTo>
                <a:cubicBezTo>
                  <a:pt x="0" y="174"/>
                  <a:pt x="50" y="224"/>
                  <a:pt x="112" y="224"/>
                </a:cubicBezTo>
                <a:cubicBezTo>
                  <a:pt x="173" y="224"/>
                  <a:pt x="224" y="174"/>
                  <a:pt x="224" y="112"/>
                </a:cubicBezTo>
                <a:cubicBezTo>
                  <a:pt x="224" y="50"/>
                  <a:pt x="173" y="0"/>
                  <a:pt x="112" y="0"/>
                </a:cubicBezTo>
                <a:close/>
                <a:moveTo>
                  <a:pt x="112" y="216"/>
                </a:moveTo>
                <a:cubicBezTo>
                  <a:pt x="54" y="216"/>
                  <a:pt x="8" y="169"/>
                  <a:pt x="8" y="112"/>
                </a:cubicBezTo>
                <a:cubicBezTo>
                  <a:pt x="8" y="54"/>
                  <a:pt x="54" y="8"/>
                  <a:pt x="112" y="8"/>
                </a:cubicBezTo>
                <a:cubicBezTo>
                  <a:pt x="169" y="8"/>
                  <a:pt x="216" y="54"/>
                  <a:pt x="216" y="112"/>
                </a:cubicBezTo>
                <a:cubicBezTo>
                  <a:pt x="216" y="169"/>
                  <a:pt x="169" y="216"/>
                  <a:pt x="112" y="216"/>
                </a:cubicBezTo>
                <a:close/>
                <a:moveTo>
                  <a:pt x="161" y="94"/>
                </a:moveTo>
                <a:cubicBezTo>
                  <a:pt x="169" y="94"/>
                  <a:pt x="169" y="94"/>
                  <a:pt x="169" y="94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8"/>
                  <a:pt x="168" y="170"/>
                  <a:pt x="165" y="170"/>
                </a:cubicBezTo>
                <a:cubicBezTo>
                  <a:pt x="93" y="170"/>
                  <a:pt x="93" y="170"/>
                  <a:pt x="93" y="17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58" y="65"/>
                  <a:pt x="58" y="65"/>
                  <a:pt x="58" y="65"/>
                </a:cubicBezTo>
                <a:cubicBezTo>
                  <a:pt x="64" y="59"/>
                  <a:pt x="64" y="59"/>
                  <a:pt x="64" y="59"/>
                </a:cubicBezTo>
                <a:cubicBezTo>
                  <a:pt x="161" y="156"/>
                  <a:pt x="161" y="156"/>
                  <a:pt x="161" y="156"/>
                </a:cubicBezTo>
                <a:lnTo>
                  <a:pt x="161" y="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lIns="68536" tIns="34261" rIns="68536" bIns="34261"/>
          <a:lstStyle/>
          <a:p>
            <a:pPr defTabSz="685334" eaLnBrk="0" hangingPunct="0">
              <a:buFont typeface="Arial" pitchFamily="34" charset="0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chEd Tile"/>
          <p:cNvSpPr/>
          <p:nvPr/>
        </p:nvSpPr>
        <p:spPr bwMode="auto">
          <a:xfrm>
            <a:off x="766763" y="1135063"/>
            <a:ext cx="2119312" cy="1125537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pic>
        <p:nvPicPr>
          <p:cNvPr id="11" name="TechEd Logo"/>
          <p:cNvPicPr>
            <a:picLocks noChangeAspect="1" noChangeArrowheads="1"/>
          </p:cNvPicPr>
          <p:nvPr/>
        </p:nvPicPr>
        <p:blipFill>
          <a:blip r:embed="rId3"/>
          <a:srcRect r="8530"/>
          <a:stretch>
            <a:fillRect/>
          </a:stretch>
        </p:blipFill>
        <p:spPr bwMode="auto">
          <a:xfrm>
            <a:off x="1050925" y="1306513"/>
            <a:ext cx="1550988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2" name="Top Mask"/>
          <p:cNvSpPr/>
          <p:nvPr/>
        </p:nvSpPr>
        <p:spPr bwMode="auto">
          <a:xfrm>
            <a:off x="0" y="0"/>
            <a:ext cx="9144000" cy="11366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3" name="Right Mask"/>
          <p:cNvSpPr/>
          <p:nvPr/>
        </p:nvSpPr>
        <p:spPr bwMode="auto">
          <a:xfrm>
            <a:off x="8382000" y="1222375"/>
            <a:ext cx="762000" cy="311626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sp useBgFill="1">
        <p:nvSpPr>
          <p:cNvPr id="14" name="Bottom Mask"/>
          <p:cNvSpPr/>
          <p:nvPr/>
        </p:nvSpPr>
        <p:spPr bwMode="auto">
          <a:xfrm>
            <a:off x="3008313" y="4508500"/>
            <a:ext cx="6135687" cy="635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33" tIns="34261" rIns="68533" bIns="34261" anchor="ctr"/>
          <a:lstStyle/>
          <a:p>
            <a:pPr algn="ctr" defTabSz="684213" eaLnBrk="0" hangingPunct="0">
              <a:buFont typeface="Arial" pitchFamily="34" charset="0"/>
              <a:buNone/>
              <a:defRPr/>
            </a:pPr>
            <a:endParaRPr lang="en-US" altLang="zh-CN" sz="1700">
              <a:solidFill>
                <a:srgbClr val="FFFFFF"/>
              </a:solidFill>
              <a:ea typeface="宋体" pitchFamily="2" charset="-122"/>
              <a:cs typeface="Segoe UI" pitchFamily="34" charset="0"/>
            </a:endParaRPr>
          </a:p>
        </p:txBody>
      </p:sp>
      <p:grpSp>
        <p:nvGrpSpPr>
          <p:cNvPr id="4" name="Teal Tile"/>
          <p:cNvGrpSpPr>
            <a:grpSpLocks/>
          </p:cNvGrpSpPr>
          <p:nvPr/>
        </p:nvGrpSpPr>
        <p:grpSpPr bwMode="auto">
          <a:xfrm>
            <a:off x="762000" y="2390775"/>
            <a:ext cx="2120900" cy="2119313"/>
            <a:chOff x="823093" y="-1413626"/>
            <a:chExt cx="2827252" cy="2827252"/>
          </a:xfrm>
        </p:grpSpPr>
        <p:sp>
          <p:nvSpPr>
            <p:cNvPr id="16" name="Rectangle 19"/>
            <p:cNvSpPr/>
            <p:nvPr/>
          </p:nvSpPr>
          <p:spPr bwMode="auto">
            <a:xfrm>
              <a:off x="823093" y="-1413626"/>
              <a:ext cx="2827252" cy="2827252"/>
            </a:xfrm>
            <a:prstGeom prst="rect">
              <a:avLst/>
            </a:prstGeom>
            <a:solidFill>
              <a:schemeClr val="accent4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anchor="ctr"/>
            <a:lstStyle/>
            <a:p>
              <a:pPr algn="ctr" defTabSz="684213" eaLnBrk="0" hangingPunct="0">
                <a:buFont typeface="Arial" pitchFamily="34" charset="0"/>
                <a:buNone/>
                <a:defRPr/>
              </a:pPr>
              <a:endParaRPr lang="en-US" altLang="zh-CN" sz="1700">
                <a:solidFill>
                  <a:srgbClr val="FFFFFF"/>
                </a:solidFill>
                <a:ea typeface="宋体" pitchFamily="2" charset="-122"/>
                <a:cs typeface="Segoe UI" pitchFamily="34" charset="0"/>
              </a:endParaRPr>
            </a:p>
          </p:txBody>
        </p:sp>
        <p:sp>
          <p:nvSpPr>
            <p:cNvPr id="17" name="Freeform 20"/>
            <p:cNvSpPr>
              <a:spLocks noEditPoints="1"/>
            </p:cNvSpPr>
            <p:nvPr/>
          </p:nvSpPr>
          <p:spPr bwMode="auto">
            <a:xfrm>
              <a:off x="1398701" y="-231898"/>
              <a:ext cx="1676036" cy="463797"/>
            </a:xfrm>
            <a:custGeom>
              <a:avLst/>
              <a:gdLst>
                <a:gd name="T0" fmla="*/ 0 w 209"/>
                <a:gd name="T1" fmla="*/ 25 h 58"/>
                <a:gd name="T2" fmla="*/ 20 w 209"/>
                <a:gd name="T3" fmla="*/ 25 h 58"/>
                <a:gd name="T4" fmla="*/ 20 w 209"/>
                <a:gd name="T5" fmla="*/ 33 h 58"/>
                <a:gd name="T6" fmla="*/ 0 w 209"/>
                <a:gd name="T7" fmla="*/ 33 h 58"/>
                <a:gd name="T8" fmla="*/ 0 w 209"/>
                <a:gd name="T9" fmla="*/ 25 h 58"/>
                <a:gd name="T10" fmla="*/ 40 w 209"/>
                <a:gd name="T11" fmla="*/ 33 h 58"/>
                <a:gd name="T12" fmla="*/ 60 w 209"/>
                <a:gd name="T13" fmla="*/ 33 h 58"/>
                <a:gd name="T14" fmla="*/ 60 w 209"/>
                <a:gd name="T15" fmla="*/ 25 h 58"/>
                <a:gd name="T16" fmla="*/ 40 w 209"/>
                <a:gd name="T17" fmla="*/ 25 h 58"/>
                <a:gd name="T18" fmla="*/ 40 w 209"/>
                <a:gd name="T19" fmla="*/ 33 h 58"/>
                <a:gd name="T20" fmla="*/ 120 w 209"/>
                <a:gd name="T21" fmla="*/ 33 h 58"/>
                <a:gd name="T22" fmla="*/ 140 w 209"/>
                <a:gd name="T23" fmla="*/ 33 h 58"/>
                <a:gd name="T24" fmla="*/ 140 w 209"/>
                <a:gd name="T25" fmla="*/ 25 h 58"/>
                <a:gd name="T26" fmla="*/ 120 w 209"/>
                <a:gd name="T27" fmla="*/ 25 h 58"/>
                <a:gd name="T28" fmla="*/ 120 w 209"/>
                <a:gd name="T29" fmla="*/ 33 h 58"/>
                <a:gd name="T30" fmla="*/ 80 w 209"/>
                <a:gd name="T31" fmla="*/ 33 h 58"/>
                <a:gd name="T32" fmla="*/ 100 w 209"/>
                <a:gd name="T33" fmla="*/ 33 h 58"/>
                <a:gd name="T34" fmla="*/ 100 w 209"/>
                <a:gd name="T35" fmla="*/ 25 h 58"/>
                <a:gd name="T36" fmla="*/ 80 w 209"/>
                <a:gd name="T37" fmla="*/ 25 h 58"/>
                <a:gd name="T38" fmla="*/ 80 w 209"/>
                <a:gd name="T39" fmla="*/ 33 h 58"/>
                <a:gd name="T40" fmla="*/ 207 w 209"/>
                <a:gd name="T41" fmla="*/ 26 h 58"/>
                <a:gd name="T42" fmla="*/ 181 w 209"/>
                <a:gd name="T43" fmla="*/ 0 h 58"/>
                <a:gd name="T44" fmla="*/ 175 w 209"/>
                <a:gd name="T45" fmla="*/ 6 h 58"/>
                <a:gd name="T46" fmla="*/ 195 w 209"/>
                <a:gd name="T47" fmla="*/ 25 h 58"/>
                <a:gd name="T48" fmla="*/ 160 w 209"/>
                <a:gd name="T49" fmla="*/ 25 h 58"/>
                <a:gd name="T50" fmla="*/ 160 w 209"/>
                <a:gd name="T51" fmla="*/ 33 h 58"/>
                <a:gd name="T52" fmla="*/ 195 w 209"/>
                <a:gd name="T53" fmla="*/ 33 h 58"/>
                <a:gd name="T54" fmla="*/ 175 w 209"/>
                <a:gd name="T55" fmla="*/ 52 h 58"/>
                <a:gd name="T56" fmla="*/ 181 w 209"/>
                <a:gd name="T57" fmla="*/ 58 h 58"/>
                <a:gd name="T58" fmla="*/ 207 w 209"/>
                <a:gd name="T59" fmla="*/ 32 h 58"/>
                <a:gd name="T60" fmla="*/ 207 w 209"/>
                <a:gd name="T61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9" h="58">
                  <a:moveTo>
                    <a:pt x="0" y="25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0" y="25"/>
                  </a:lnTo>
                  <a:close/>
                  <a:moveTo>
                    <a:pt x="40" y="33"/>
                  </a:moveTo>
                  <a:cubicBezTo>
                    <a:pt x="60" y="33"/>
                    <a:pt x="60" y="33"/>
                    <a:pt x="60" y="33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0" y="25"/>
                    <a:pt x="40" y="25"/>
                    <a:pt x="40" y="25"/>
                  </a:cubicBezTo>
                  <a:lnTo>
                    <a:pt x="40" y="33"/>
                  </a:lnTo>
                  <a:close/>
                  <a:moveTo>
                    <a:pt x="120" y="33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40" y="25"/>
                    <a:pt x="140" y="25"/>
                    <a:pt x="140" y="25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120" y="33"/>
                  </a:lnTo>
                  <a:close/>
                  <a:moveTo>
                    <a:pt x="8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80" y="25"/>
                    <a:pt x="80" y="25"/>
                    <a:pt x="80" y="25"/>
                  </a:cubicBezTo>
                  <a:lnTo>
                    <a:pt x="80" y="33"/>
                  </a:lnTo>
                  <a:close/>
                  <a:moveTo>
                    <a:pt x="207" y="26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95" y="25"/>
                    <a:pt x="195" y="25"/>
                    <a:pt x="195" y="25"/>
                  </a:cubicBezTo>
                  <a:cubicBezTo>
                    <a:pt x="160" y="25"/>
                    <a:pt x="160" y="25"/>
                    <a:pt x="160" y="25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95" y="33"/>
                    <a:pt x="195" y="33"/>
                    <a:pt x="195" y="3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207" y="32"/>
                    <a:pt x="207" y="32"/>
                    <a:pt x="207" y="32"/>
                  </a:cubicBezTo>
                  <a:cubicBezTo>
                    <a:pt x="209" y="30"/>
                    <a:pt x="209" y="28"/>
                    <a:pt x="207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defTabSz="685334" eaLnBrk="0" hangingPunct="0">
                <a:buFont typeface="Arial" pitchFamily="34" charset="0"/>
                <a:buNone/>
                <a:defRPr/>
              </a:pP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135117" y="1189951"/>
            <a:ext cx="4163389" cy="1033983"/>
          </a:xfrm>
        </p:spPr>
        <p:txBody>
          <a:bodyPr anchor="ctr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en-US" sz="4100" b="1" kern="1200" cap="none" spc="-75" baseline="0" dirty="0" smtClean="0">
                <a:ln w="3175">
                  <a:noFill/>
                </a:ln>
                <a:solidFill>
                  <a:schemeClr val="tx1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08" y="3886202"/>
            <a:ext cx="4959201" cy="346249"/>
          </a:xfrm>
        </p:spPr>
        <p:txBody>
          <a:bodyPr>
            <a:noAutofit/>
          </a:bodyPr>
          <a:lstStyle>
            <a:lvl1pPr marL="0" indent="0" algn="l" defTabSz="685334" rtl="0" eaLnBrk="1" latinLnBrk="0" hangingPunct="1">
              <a:lnSpc>
                <a:spcPct val="90000"/>
              </a:lnSpc>
              <a:spcBef>
                <a:spcPts val="0"/>
              </a:spcBef>
              <a:buSzPct val="105000"/>
              <a:buFontTx/>
              <a:buNone/>
              <a:defRPr lang="en-US" sz="1200" kern="1200" dirty="0">
                <a:solidFill>
                  <a:schemeClr val="bg1">
                    <a:alpha val="99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34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105" y="2390364"/>
            <a:ext cx="4959201" cy="1142621"/>
          </a:xfrm>
        </p:spPr>
        <p:txBody>
          <a:bodyPr anchor="ctr" anchorCtr="0">
            <a:noAutofit/>
          </a:bodyPr>
          <a:lstStyle>
            <a:lvl1pPr algn="l" defTabSz="6853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b="1" kern="1200" cap="none" spc="-75" baseline="0" dirty="0">
                <a:ln w="3175">
                  <a:noFill/>
                </a:ln>
                <a:solidFill>
                  <a:schemeClr val="accent4">
                    <a:alpha val="99000"/>
                  </a:schemeClr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436" y="171452"/>
            <a:ext cx="8363938" cy="45704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9436" y="1085862"/>
            <a:ext cx="8363938" cy="15004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36" y="1085862"/>
            <a:ext cx="8363938" cy="150041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9436" y="1085851"/>
            <a:ext cx="4115872" cy="1323439"/>
          </a:xfrm>
        </p:spPr>
        <p:txBody>
          <a:bodyPr/>
          <a:lstStyle>
            <a:lvl1pPr marL="254818" indent="-254818">
              <a:lnSpc>
                <a:spcPct val="90000"/>
              </a:lnSpc>
              <a:defRPr sz="2100"/>
            </a:lvl1pPr>
            <a:lvl2pPr marL="504687" indent="-243910">
              <a:lnSpc>
                <a:spcPct val="90000"/>
              </a:lnSpc>
              <a:defRPr sz="1800"/>
            </a:lvl2pPr>
            <a:lvl3pPr marL="714877" indent="-216143">
              <a:lnSpc>
                <a:spcPct val="90000"/>
              </a:lnSpc>
              <a:defRPr sz="1500"/>
            </a:lvl3pPr>
            <a:lvl4pPr marL="920121" indent="-205239">
              <a:lnSpc>
                <a:spcPct val="90000"/>
              </a:lnSpc>
              <a:defRPr sz="1400"/>
            </a:lvl4pPr>
            <a:lvl5pPr marL="1136271" indent="-210200">
              <a:lnSpc>
                <a:spcPct val="9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501" y="1085851"/>
            <a:ext cx="4115872" cy="1323439"/>
          </a:xfrm>
        </p:spPr>
        <p:txBody>
          <a:bodyPr/>
          <a:lstStyle>
            <a:lvl1pPr marL="260762" indent="-260762">
              <a:lnSpc>
                <a:spcPct val="90000"/>
              </a:lnSpc>
              <a:defRPr sz="2100"/>
            </a:lvl1pPr>
            <a:lvl2pPr marL="504687" indent="-254818">
              <a:lnSpc>
                <a:spcPct val="90000"/>
              </a:lnSpc>
              <a:defRPr sz="1800"/>
            </a:lvl2pPr>
            <a:lvl3pPr marL="720830" indent="-227058">
              <a:lnSpc>
                <a:spcPct val="90000"/>
              </a:lnSpc>
              <a:defRPr sz="1500"/>
            </a:lvl3pPr>
            <a:lvl4pPr marL="920121" indent="-199295">
              <a:lnSpc>
                <a:spcPct val="90000"/>
              </a:lnSpc>
              <a:defRPr sz="1400"/>
            </a:lvl4pPr>
            <a:lvl5pPr marL="1136271" indent="-205239">
              <a:lnSpc>
                <a:spcPct val="9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436" y="1055215"/>
            <a:ext cx="4115872" cy="2631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900" b="1"/>
            </a:lvl1pPr>
            <a:lvl2pPr marL="342665" indent="0">
              <a:buNone/>
              <a:defRPr sz="1500" b="1"/>
            </a:lvl2pPr>
            <a:lvl3pPr marL="685334" indent="0">
              <a:buNone/>
              <a:defRPr sz="1400" b="1"/>
            </a:lvl3pPr>
            <a:lvl4pPr marL="1027995" indent="0">
              <a:buNone/>
              <a:defRPr sz="1200" b="1"/>
            </a:lvl4pPr>
            <a:lvl5pPr marL="1370664" indent="0">
              <a:buNone/>
              <a:defRPr sz="1200" b="1"/>
            </a:lvl5pPr>
            <a:lvl6pPr marL="1713333" indent="0">
              <a:buNone/>
              <a:defRPr sz="1200" b="1"/>
            </a:lvl6pPr>
            <a:lvl7pPr marL="2055996" indent="0">
              <a:buNone/>
              <a:defRPr sz="1200" b="1"/>
            </a:lvl7pPr>
            <a:lvl8pPr marL="2398664" indent="0">
              <a:buNone/>
              <a:defRPr sz="1200" b="1"/>
            </a:lvl8pPr>
            <a:lvl9pPr marL="274132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2" y="1600212"/>
            <a:ext cx="4114800" cy="1166473"/>
          </a:xfrm>
        </p:spPr>
        <p:txBody>
          <a:bodyPr/>
          <a:lstStyle>
            <a:lvl1pPr marL="211193" indent="-211193">
              <a:defRPr sz="1700"/>
            </a:lvl1pPr>
            <a:lvl2pPr marL="421394" indent="-199295">
              <a:defRPr sz="1500"/>
            </a:lvl2pPr>
            <a:lvl3pPr marL="609780" indent="-182440">
              <a:defRPr sz="1400"/>
            </a:lvl3pPr>
            <a:lvl4pPr marL="787261" indent="-171526">
              <a:defRPr sz="1300"/>
            </a:lvl4pPr>
            <a:lvl5pPr marL="958791" indent="-154675">
              <a:defRPr sz="13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7501" y="1055215"/>
            <a:ext cx="4115872" cy="2631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900" b="1"/>
            </a:lvl1pPr>
            <a:lvl2pPr marL="342665" indent="0">
              <a:buNone/>
              <a:defRPr sz="1500" b="1"/>
            </a:lvl2pPr>
            <a:lvl3pPr marL="685334" indent="0">
              <a:buNone/>
              <a:defRPr sz="1400" b="1"/>
            </a:lvl3pPr>
            <a:lvl4pPr marL="1027995" indent="0">
              <a:buNone/>
              <a:defRPr sz="1200" b="1"/>
            </a:lvl4pPr>
            <a:lvl5pPr marL="1370664" indent="0">
              <a:buNone/>
              <a:defRPr sz="1200" b="1"/>
            </a:lvl5pPr>
            <a:lvl6pPr marL="1713333" indent="0">
              <a:buNone/>
              <a:defRPr sz="1200" b="1"/>
            </a:lvl6pPr>
            <a:lvl7pPr marL="2055996" indent="0">
              <a:buNone/>
              <a:defRPr sz="1200" b="1"/>
            </a:lvl7pPr>
            <a:lvl8pPr marL="2398664" indent="0">
              <a:buNone/>
              <a:defRPr sz="1200" b="1"/>
            </a:lvl8pPr>
            <a:lvl9pPr marL="274132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7501" y="1600201"/>
            <a:ext cx="4115872" cy="1183964"/>
          </a:xfrm>
        </p:spPr>
        <p:txBody>
          <a:bodyPr/>
          <a:lstStyle>
            <a:lvl1pPr marL="222096" indent="-222096">
              <a:defRPr sz="1700"/>
            </a:lvl1pPr>
            <a:lvl2pPr marL="427342" indent="-205239">
              <a:defRPr sz="1500"/>
            </a:lvl2pPr>
            <a:lvl3pPr marL="615729" indent="-183432">
              <a:defRPr sz="1400"/>
            </a:lvl3pPr>
            <a:lvl4pPr marL="787261" indent="-177479">
              <a:defRPr sz="1300"/>
            </a:lvl4pPr>
            <a:lvl5pPr marL="958791" indent="-165583">
              <a:defRPr sz="13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WALKIN - Prints in GRAYSCAL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MS_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 flip="none" rotWithShape="1">
                  <a:gsLst>
                    <a:gs pos="417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085862"/>
            <a:ext cx="8363938" cy="1500411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417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085862"/>
            <a:ext cx="8363938" cy="1500411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4679157"/>
            <a:ext cx="9144001" cy="464344"/>
          </a:xfrm>
          <a:solidFill>
            <a:srgbClr val="FFFF99"/>
          </a:solidFill>
        </p:spPr>
        <p:txBody>
          <a:bodyPr lIns="114223" tIns="57118" rIns="114223" bIns="57118" anchor="b" anchorCtr="0">
            <a:noAutofit/>
          </a:bodyPr>
          <a:lstStyle>
            <a:lvl1pPr algn="r">
              <a:buFont typeface="Arial" pitchFamily="34" charset="0"/>
              <a:buNone/>
              <a:defRPr spc="-38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326461" y="157278"/>
            <a:ext cx="8525904" cy="45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16789" y="898924"/>
            <a:ext cx="8550914" cy="1218282"/>
          </a:xfrm>
        </p:spPr>
        <p:txBody>
          <a:bodyPr/>
          <a:lstStyle>
            <a:lvl1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1pPr>
            <a:lvl2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2pPr>
            <a:lvl3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3pPr>
            <a:lvl4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4pPr>
            <a:lvl5pPr marL="0" indent="0" algn="l">
              <a:lnSpc>
                <a:spcPts val="1874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6800" y="327316"/>
            <a:ext cx="8550915" cy="363561"/>
          </a:xfrm>
        </p:spPr>
        <p:txBody>
          <a:bodyPr/>
          <a:lstStyle>
            <a:lvl1pPr algn="l" defTabSz="6852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600" b="0" kern="1200" cap="none" spc="0" baseline="0" dirty="0">
                <a:ln w="3175">
                  <a:noFill/>
                </a:ln>
                <a:solidFill>
                  <a:schemeClr val="tx2">
                    <a:alpha val="99000"/>
                  </a:schemeClr>
                </a:soli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763097"/>
            <a:ext cx="5486400" cy="26314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233"/>
            <a:ext cx="5486400" cy="415498"/>
          </a:xfrm>
        </p:spPr>
        <p:txBody>
          <a:bodyPr/>
          <a:lstStyle>
            <a:lvl1pPr marL="0" indent="0">
              <a:buNone/>
              <a:defRPr sz="3000"/>
            </a:lvl1pPr>
            <a:lvl2pPr marL="424516" indent="0">
              <a:buNone/>
              <a:defRPr sz="2600"/>
            </a:lvl2pPr>
            <a:lvl3pPr marL="849032" indent="0">
              <a:buNone/>
              <a:defRPr sz="2300"/>
            </a:lvl3pPr>
            <a:lvl4pPr marL="1273547" indent="0">
              <a:buNone/>
              <a:defRPr sz="1900"/>
            </a:lvl4pPr>
            <a:lvl5pPr marL="1698063" indent="0">
              <a:buNone/>
              <a:defRPr sz="1900"/>
            </a:lvl5pPr>
            <a:lvl6pPr marL="2122578" indent="0">
              <a:buNone/>
              <a:defRPr sz="1900"/>
            </a:lvl6pPr>
            <a:lvl7pPr marL="2547094" indent="0">
              <a:buNone/>
              <a:defRPr sz="1900"/>
            </a:lvl7pPr>
            <a:lvl8pPr marL="2971610" indent="0">
              <a:buNone/>
              <a:defRPr sz="1900"/>
            </a:lvl8pPr>
            <a:lvl9pPr marL="3396125" indent="0">
              <a:buNone/>
              <a:defRPr sz="19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47"/>
            <a:ext cx="5486400" cy="180049"/>
          </a:xfrm>
        </p:spPr>
        <p:txBody>
          <a:bodyPr/>
          <a:lstStyle>
            <a:lvl1pPr marL="0" indent="0">
              <a:buNone/>
              <a:defRPr sz="1300"/>
            </a:lvl1pPr>
            <a:lvl2pPr marL="424516" indent="0">
              <a:buNone/>
              <a:defRPr sz="1100"/>
            </a:lvl2pPr>
            <a:lvl3pPr marL="849032" indent="0">
              <a:buNone/>
              <a:defRPr sz="900"/>
            </a:lvl3pPr>
            <a:lvl4pPr marL="1273547" indent="0">
              <a:buNone/>
              <a:defRPr sz="900"/>
            </a:lvl4pPr>
            <a:lvl5pPr marL="1698063" indent="0">
              <a:buNone/>
              <a:defRPr sz="900"/>
            </a:lvl5pPr>
            <a:lvl6pPr marL="2122578" indent="0">
              <a:buNone/>
              <a:defRPr sz="900"/>
            </a:lvl6pPr>
            <a:lvl7pPr marL="2547094" indent="0">
              <a:buNone/>
              <a:defRPr sz="900"/>
            </a:lvl7pPr>
            <a:lvl8pPr marL="2971610" indent="0">
              <a:buNone/>
              <a:defRPr sz="900"/>
            </a:lvl8pPr>
            <a:lvl9pPr marL="339612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感谢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493618"/>
            <a:ext cx="6144216" cy="1115297"/>
          </a:xfrm>
        </p:spPr>
        <p:txBody>
          <a:bodyPr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813"/>
            <a:ext cx="13604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24" tIns="46716" rIns="93424" bIns="46716" anchor="b" anchorCtr="1">
            <a:spAutoFit/>
          </a:bodyPr>
          <a:lstStyle/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900" noProof="1">
                <a:solidFill>
                  <a:srgbClr val="363535"/>
                </a:solidFill>
                <a:latin typeface="Heiti SC Light" charset="0"/>
              </a:rPr>
              <a:t>Title:</a:t>
            </a:r>
            <a:endParaRPr lang="en-US" altLang="ja-JP" sz="9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Type</a:t>
            </a:r>
            <a:r>
              <a:rPr lang="en-US" altLang="ja-JP" sz="800" noProof="1">
                <a:solidFill>
                  <a:srgbClr val="363535"/>
                </a:solidFill>
                <a:latin typeface="Heiti SC Light" charset="0"/>
              </a:rPr>
              <a:t>: </a:t>
            </a:r>
            <a:r>
              <a:rPr lang="zh-CN" altLang="en-US" sz="800" noProof="1">
                <a:solidFill>
                  <a:srgbClr val="363535"/>
                </a:solidFill>
                <a:latin typeface="Heiti SC Light" charset="0"/>
              </a:rPr>
              <a:t>微软雅黑</a:t>
            </a:r>
            <a:endParaRPr lang="zh-CN" altLang="zh-CN" sz="8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Size</a:t>
            </a:r>
            <a:r>
              <a:rPr lang="en-US" sz="800" noProof="1">
                <a:solidFill>
                  <a:srgbClr val="363535"/>
                </a:solidFill>
                <a:latin typeface="Heiti SC Light" charset="0"/>
              </a:rPr>
              <a:t>：</a:t>
            </a:r>
            <a:r>
              <a:rPr lang="en-US" altLang="ja-JP" sz="800" noProof="1">
                <a:solidFill>
                  <a:srgbClr val="363535"/>
                </a:solidFill>
                <a:latin typeface="Heiti SC Light" charset="0"/>
              </a:rPr>
              <a:t>24-</a:t>
            </a: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pt</a:t>
            </a:r>
            <a:endParaRPr lang="en-US" altLang="ja-JP" sz="8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Color</a:t>
            </a:r>
            <a:r>
              <a:rPr lang="en-US" sz="800" noProof="1">
                <a:solidFill>
                  <a:srgbClr val="363535"/>
                </a:solidFill>
                <a:latin typeface="Heiti SC Light" charset="0"/>
              </a:rPr>
              <a:t>：</a:t>
            </a: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The ZTE blue</a:t>
            </a:r>
            <a:r>
              <a:rPr lang="en-US" altLang="ja-JP" sz="800" noProof="1">
                <a:solidFill>
                  <a:srgbClr val="363535"/>
                </a:solidFill>
                <a:latin typeface="Heiti SC Light" charset="0"/>
              </a:rPr>
              <a:t> </a:t>
            </a:r>
          </a:p>
          <a:p>
            <a:pPr defTabSz="933450" eaLnBrk="0" hangingPunct="0">
              <a:buFont typeface="Arial" pitchFamily="34" charset="0"/>
              <a:buNone/>
              <a:defRPr/>
            </a:pPr>
            <a:endParaRPr lang="en-US" altLang="zh-CN" sz="9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900" noProof="1">
                <a:solidFill>
                  <a:srgbClr val="363535"/>
                </a:solidFill>
                <a:latin typeface="Heiti SC Light" charset="0"/>
              </a:rPr>
              <a:t>Subtitle:</a:t>
            </a:r>
            <a:endParaRPr lang="en-US" altLang="ja-JP" sz="9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Type</a:t>
            </a:r>
            <a:r>
              <a:rPr lang="zh-CN" altLang="en-US" sz="800" noProof="1">
                <a:solidFill>
                  <a:srgbClr val="363535"/>
                </a:solidFill>
                <a:latin typeface="Heiti SC Light" charset="0"/>
              </a:rPr>
              <a:t>：微软雅黑</a:t>
            </a:r>
            <a:endParaRPr lang="zh-CN" altLang="zh-CN" sz="800" noProof="1">
              <a:solidFill>
                <a:srgbClr val="363535"/>
              </a:solidFill>
              <a:latin typeface="Heiti SC Light" charset="0"/>
            </a:endParaRP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Size</a:t>
            </a:r>
            <a:r>
              <a:rPr lang="en-US" sz="800" noProof="1">
                <a:solidFill>
                  <a:srgbClr val="363535"/>
                </a:solidFill>
                <a:latin typeface="Heiti SC Light" charset="0"/>
              </a:rPr>
              <a:t>：</a:t>
            </a:r>
            <a:r>
              <a:rPr lang="en-US" altLang="ja-JP" sz="800" noProof="1">
                <a:solidFill>
                  <a:srgbClr val="363535"/>
                </a:solidFill>
                <a:latin typeface="Heiti SC Light" charset="0"/>
              </a:rPr>
              <a:t>18pt</a:t>
            </a:r>
          </a:p>
          <a:p>
            <a:pPr defTabSz="933450" eaLnBrk="0" hangingPunct="0">
              <a:buFont typeface="Arial" pitchFamily="34" charset="0"/>
              <a:buNone/>
              <a:defRPr/>
            </a:pPr>
            <a:r>
              <a:rPr lang="en-US" altLang="zh-CN" sz="800" noProof="1">
                <a:solidFill>
                  <a:srgbClr val="363535"/>
                </a:solidFill>
                <a:latin typeface="Heiti SC Light" charset="0"/>
              </a:rPr>
              <a:t>Color: The ZTE green</a:t>
            </a:r>
            <a:endParaRPr lang="en-US" altLang="ja-JP" sz="800" noProof="1">
              <a:solidFill>
                <a:srgbClr val="363535"/>
              </a:solidFill>
              <a:latin typeface="Heiti SC Light" charset="0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3" y="3851275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buFont typeface="Arial" pitchFamily="34" charset="0"/>
                  <a:buNone/>
                  <a:defRPr/>
                </a:pPr>
                <a:r>
                  <a:rPr kumimoji="1" lang="en-US" altLang="zh-CN" sz="700" i="1" dirty="0">
                    <a:solidFill>
                      <a:srgbClr val="363535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700" i="1" dirty="0">
                  <a:solidFill>
                    <a:srgbClr val="363535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buFont typeface="Arial" pitchFamily="34" charset="0"/>
                  <a:buNone/>
                  <a:defRPr/>
                </a:pPr>
                <a:r>
                  <a:rPr kumimoji="1" lang="en-US" altLang="zh-CN" sz="700" i="1" dirty="0">
                    <a:solidFill>
                      <a:srgbClr val="363535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700" i="1" dirty="0">
                  <a:solidFill>
                    <a:srgbClr val="363535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endParaRPr kumimoji="1"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Font typeface="Arial" pitchFamily="34" charset="0"/>
                <a:buNone/>
                <a:defRPr/>
              </a:pPr>
              <a:r>
                <a:rPr kumimoji="1" lang="en-US" altLang="zh-CN" sz="700" i="1" dirty="0">
                  <a:solidFill>
                    <a:srgbClr val="363535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700" i="1" dirty="0">
                <a:solidFill>
                  <a:srgbClr val="363535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buFont typeface="Arial" pitchFamily="34" charset="0"/>
              <a:buNone/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1" rIns="91422" bIns="45711" anchor="ctr"/>
          <a:lstStyle/>
          <a:p>
            <a:pPr eaLnBrk="0" hangingPunct="0">
              <a:buFont typeface="Arial" pitchFamily="34" charset="0"/>
              <a:buNone/>
              <a:defRPr/>
            </a:pPr>
            <a:fld id="{4A3F62F5-5086-4535-8A3A-5E2E779344E2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pPr eaLnBrk="0" hangingPunct="0">
                <a:buFont typeface="Arial" pitchFamily="34" charset="0"/>
                <a:buNone/>
                <a:defRPr/>
              </a:pPr>
              <a:t>‹#›</a:t>
            </a:fld>
            <a:endParaRPr lang="en-US" sz="8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270079"/>
            <a:ext cx="8513762" cy="33468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11134"/>
            <a:ext cx="8513762" cy="723727"/>
          </a:xfrm>
        </p:spPr>
        <p:txBody>
          <a:bodyPr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9"/>
          <p:cNvSpPr txBox="1">
            <a:spLocks/>
          </p:cNvSpPr>
          <p:nvPr userDrawn="1"/>
        </p:nvSpPr>
        <p:spPr>
          <a:xfrm>
            <a:off x="1728788" y="460375"/>
            <a:ext cx="4529137" cy="857250"/>
          </a:xfrm>
          <a:prstGeom prst="rect">
            <a:avLst/>
          </a:prstGeom>
        </p:spPr>
        <p:txBody>
          <a:bodyPr lIns="91374" tIns="45687" rIns="91374" bIns="45687"/>
          <a:lstStyle/>
          <a:p>
            <a:pPr defTabSz="456870" eaLnBrk="0" hangingPunct="0">
              <a:buFont typeface="Arial" pitchFamily="34" charset="0"/>
              <a:buNone/>
              <a:defRPr/>
            </a:pPr>
            <a:endParaRPr lang="zh-CN" altLang="en-US" sz="2800" b="1" dirty="0">
              <a:solidFill>
                <a:srgbClr val="93D5F3"/>
              </a:solidFill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15912" y="1200155"/>
            <a:ext cx="6970888" cy="3394472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3pPr>
              <a:defRPr sz="2200"/>
            </a:lvl3pPr>
            <a:lvl4pPr>
              <a:defRPr sz="2000"/>
            </a:lvl4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二级</a:t>
            </a:r>
          </a:p>
          <a:p>
            <a:pPr lvl="2"/>
            <a:r>
              <a:rPr lang="zh-CN" altLang="en-US" dirty="0" smtClean="0"/>
              <a:t>三级</a:t>
            </a:r>
          </a:p>
          <a:p>
            <a:pPr lvl="3"/>
            <a:r>
              <a:rPr lang="zh-CN" altLang="en-US" dirty="0" smtClean="0"/>
              <a:t>四级</a:t>
            </a:r>
          </a:p>
          <a:p>
            <a:pPr lvl="4"/>
            <a:r>
              <a:rPr lang="zh-CN" altLang="en-US" dirty="0" smtClean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36075" y="2563203"/>
            <a:ext cx="1360488" cy="124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7" tIns="46657" rIns="93307" bIns="46657" anchor="b" anchorCtr="1">
            <a:spAutoFit/>
          </a:bodyPr>
          <a:lstStyle/>
          <a:p>
            <a:pPr defTabSz="934830"/>
            <a:r>
              <a:rPr lang="de-DE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Title:</a:t>
            </a:r>
            <a:endParaRPr lang="de-DE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de-DE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: 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32-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830"/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48354" y="4454529"/>
            <a:ext cx="184460" cy="369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06" tIns="45652" rIns="91306" bIns="45652">
            <a:spAutoFit/>
          </a:bodyPr>
          <a:lstStyle/>
          <a:p>
            <a:endParaRPr lang="en-US" altLang="zh-CN">
              <a:latin typeface="Arial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814892" y="4170368"/>
            <a:ext cx="184460" cy="369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06" tIns="45652" rIns="91306" bIns="45652">
            <a:spAutoFit/>
          </a:bodyPr>
          <a:lstStyle/>
          <a:p>
            <a:endParaRPr lang="en-US" altLang="zh-CN">
              <a:latin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037019" y="3638556"/>
            <a:ext cx="184460" cy="369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06" tIns="45652" rIns="91306" bIns="45652">
            <a:spAutoFit/>
          </a:bodyPr>
          <a:lstStyle/>
          <a:p>
            <a:endParaRPr lang="en-US" altLang="zh-CN">
              <a:latin typeface="Arial" pitchFamily="34" charset="0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84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8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6" name="矩形 12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7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4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1" lang="zh-CN" alt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5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 sz="700" i="1" dirty="0">
                  <a:solidFill>
                    <a:schemeClr val="bg1"/>
                  </a:solidFill>
                  <a:latin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endParaRPr kumimoji="1" lang="en-US" altLang="zh-CN">
              <a:latin typeface="Arial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1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endParaRPr kumimoji="1" lang="en-US" altLang="zh-CN">
              <a:latin typeface="Arial" pitchFamily="34" charset="0"/>
            </a:endParaRPr>
          </a:p>
        </p:txBody>
      </p:sp>
      <p:pic>
        <p:nvPicPr>
          <p:cNvPr id="22" name="Picture 20" descr="ZTE_ppt_design_0202-09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67622" y="454027"/>
            <a:ext cx="120808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1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  <a:lvl2pPr marL="457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altLang="zh-CN" smtClean="0"/>
              <a:t>Formatvorlage des Untertitelmasters durch Klicken bearbeiten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2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altLang="zh-CN" smtClean="0"/>
              <a:t>Textmasterformate durch Klicken bearbeiten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1" y="860996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itchFamily="34" charset="0"/>
                <a:ea typeface="微软雅黑"/>
                <a:cs typeface="Arial" pitchFamily="34" charset="0"/>
              </a:defRPr>
            </a:lvl1pPr>
          </a:lstStyle>
          <a:p>
            <a:pPr lvl="0"/>
            <a:r>
              <a:rPr lang="de-DE" altLang="zh-CN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203"/>
            <a:ext cx="1360488" cy="124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7" tIns="46657" rIns="93307" bIns="46657" anchor="b" anchorCtr="1">
            <a:spAutoFit/>
          </a:bodyPr>
          <a:lstStyle/>
          <a:p>
            <a:pPr defTabSz="934830"/>
            <a:r>
              <a:rPr lang="de-DE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Title:</a:t>
            </a:r>
            <a:endParaRPr lang="de-DE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de-DE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: 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830"/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16-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20pt</a:t>
            </a: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84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1" lang="zh-CN" alt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 sz="700" i="1" dirty="0">
                  <a:solidFill>
                    <a:schemeClr val="bg1"/>
                  </a:solidFill>
                  <a:latin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35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altLang="zh-CN" smtClean="0"/>
              <a:t>Titelmasterformat durch Klicken bearbeiten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35" y="1180188"/>
            <a:ext cx="6920949" cy="3044499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5pPr>
          </a:lstStyle>
          <a:p>
            <a:pPr lvl="0"/>
            <a:r>
              <a:rPr lang="de-DE" altLang="zh-CN" smtClean="0"/>
              <a:t>Textmasterformate durch Klicken bearbeiten</a:t>
            </a:r>
          </a:p>
          <a:p>
            <a:pPr lvl="1"/>
            <a:r>
              <a:rPr lang="de-DE" altLang="zh-CN" smtClean="0"/>
              <a:t>Zweite Ebene</a:t>
            </a:r>
          </a:p>
          <a:p>
            <a:pPr lvl="2"/>
            <a:r>
              <a:rPr lang="de-DE" altLang="zh-CN" smtClean="0"/>
              <a:t>Dritte Ebene</a:t>
            </a:r>
          </a:p>
          <a:p>
            <a:pPr lvl="3"/>
            <a:r>
              <a:rPr lang="de-DE" altLang="zh-CN" smtClean="0"/>
              <a:t>Vierte Ebene</a:t>
            </a:r>
          </a:p>
          <a:p>
            <a:pPr lvl="4"/>
            <a:r>
              <a:rPr lang="de-DE" altLang="zh-CN" smtClean="0"/>
              <a:t>Fünfte Ebene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203"/>
            <a:ext cx="1360488" cy="124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7" tIns="46657" rIns="93307" bIns="46657" anchor="b" anchorCtr="1">
            <a:spAutoFit/>
          </a:bodyPr>
          <a:lstStyle/>
          <a:p>
            <a:pPr defTabSz="934830"/>
            <a:r>
              <a:rPr lang="de-DE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Title:</a:t>
            </a:r>
            <a:endParaRPr lang="de-DE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de-DE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: 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830"/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84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1" lang="zh-CN" alt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 sz="700" i="1" dirty="0">
                  <a:solidFill>
                    <a:schemeClr val="bg1"/>
                  </a:solidFill>
                  <a:latin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6" tIns="45652" rIns="91306" bIns="45652" anchor="ctr"/>
          <a:lstStyle/>
          <a:p>
            <a:fld id="{BB275117-59B0-4996-9C05-C1734C5D75BA}" type="slidenum">
              <a:rPr lang="en-US" altLang="zh-CN" sz="800">
                <a:solidFill>
                  <a:srgbClr val="404040"/>
                </a:solidFill>
                <a:latin typeface="Arial" pitchFamily="34" charset="0"/>
              </a:rPr>
              <a:pPr/>
              <a:t>‹#›</a:t>
            </a:fld>
            <a:endParaRPr lang="en-US" altLang="zh-CN" sz="800" dirty="0">
              <a:solidFill>
                <a:srgbClr val="404040"/>
              </a:solidFill>
              <a:latin typeface="Arial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7" y="1270076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de-DE" altLang="zh-CN" smtClean="0"/>
              <a:t>Textmasterformate durch Klicken bearbeiten</a:t>
            </a:r>
          </a:p>
          <a:p>
            <a:pPr lvl="1"/>
            <a:r>
              <a:rPr lang="de-DE" altLang="zh-CN" smtClean="0"/>
              <a:t>Zweite Ebene</a:t>
            </a: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40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altLang="zh-CN" smtClean="0"/>
              <a:t>Titelmasterformat durch Klicken bearbeiten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6" tIns="45652" rIns="91306" bIns="45652" anchor="ctr"/>
          <a:lstStyle/>
          <a:p>
            <a:fld id="{8DC10F4E-70C6-49BA-B43B-286FBA07DC1C}" type="slidenum">
              <a:rPr lang="en-US" altLang="zh-CN" sz="800">
                <a:solidFill>
                  <a:srgbClr val="404040"/>
                </a:solidFill>
                <a:latin typeface="Arial" pitchFamily="34" charset="0"/>
              </a:rPr>
              <a:pPr/>
              <a:t>‹#›</a:t>
            </a:fld>
            <a:endParaRPr lang="en-US" altLang="zh-CN" sz="800" dirty="0">
              <a:solidFill>
                <a:srgbClr val="404040"/>
              </a:solidFill>
              <a:latin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63203"/>
            <a:ext cx="1360488" cy="124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7" tIns="46657" rIns="93307" bIns="46657" anchor="b" anchorCtr="1">
            <a:spAutoFit/>
          </a:bodyPr>
          <a:lstStyle/>
          <a:p>
            <a:pPr defTabSz="934830"/>
            <a:r>
              <a:rPr lang="de-DE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Title:</a:t>
            </a:r>
            <a:endParaRPr lang="de-DE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de-DE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: 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830"/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84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4" name="矩形 12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1" lang="zh-CN" alt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 sz="700" i="1" dirty="0">
                  <a:solidFill>
                    <a:schemeClr val="bg1"/>
                  </a:solidFill>
                  <a:latin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60" y="1270076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de-DE" altLang="zh-CN" smtClean="0"/>
              <a:t>Textmasterformate durch Klicken bearbeiten</a:t>
            </a:r>
          </a:p>
          <a:p>
            <a:pPr lvl="1"/>
            <a:r>
              <a:rPr lang="de-DE" altLang="zh-CN" smtClean="0"/>
              <a:t>Zweite Ebene</a:t>
            </a:r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45" y="1270076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de-DE" altLang="zh-CN" smtClean="0"/>
              <a:t>Textmasterformate durch Klicken bearbeiten</a:t>
            </a:r>
          </a:p>
          <a:p>
            <a:pPr lvl="1"/>
            <a:r>
              <a:rPr lang="de-DE" altLang="zh-CN" smtClean="0"/>
              <a:t>Zweite Ebene</a:t>
            </a:r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40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altLang="zh-CN" smtClean="0"/>
              <a:t>Titelmasterformat durch Klicken bearbeiten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6" tIns="45652" rIns="91306" bIns="45652" anchor="ctr"/>
          <a:lstStyle/>
          <a:p>
            <a:fld id="{7C5F30A0-2034-4B8F-A67C-E1A9E0FC5BDA}" type="slidenum">
              <a:rPr lang="en-US" altLang="zh-CN" sz="800">
                <a:solidFill>
                  <a:srgbClr val="404040"/>
                </a:solidFill>
                <a:latin typeface="Arial" pitchFamily="34" charset="0"/>
              </a:rPr>
              <a:pPr/>
              <a:t>‹#›</a:t>
            </a:fld>
            <a:endParaRPr lang="en-US" altLang="zh-CN" sz="800" dirty="0">
              <a:solidFill>
                <a:srgbClr val="404040"/>
              </a:solidFill>
              <a:latin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236075" y="2563203"/>
            <a:ext cx="1360488" cy="124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7" tIns="46657" rIns="93307" bIns="46657" anchor="b" anchorCtr="1">
            <a:spAutoFit/>
          </a:bodyPr>
          <a:lstStyle/>
          <a:p>
            <a:pPr defTabSz="934830"/>
            <a:r>
              <a:rPr lang="de-DE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Title:</a:t>
            </a:r>
            <a:endParaRPr lang="de-DE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de-DE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: </a:t>
            </a:r>
            <a:r>
              <a:rPr lang="de-DE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830"/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</a:rPr>
              <a:t>Arial</a:t>
            </a:r>
            <a:endParaRPr lang="en-US" altLang="zh-CN" sz="800" dirty="0">
              <a:solidFill>
                <a:schemeClr val="bg1"/>
              </a:solidFill>
              <a:latin typeface="Arial" pitchFamily="34" charset="0"/>
            </a:endParaRP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4830"/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84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6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4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4" name="矩形 12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kumimoji="1" lang="zh-CN" alt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2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1" lang="zh-CN" alt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 sz="700" i="1" dirty="0">
                  <a:solidFill>
                    <a:schemeClr val="bg1"/>
                  </a:solidFill>
                  <a:latin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8" y="1270076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de-DE" altLang="zh-CN" smtClean="0"/>
              <a:t>Textmasterformate durch Klicken bearbeiten</a:t>
            </a:r>
          </a:p>
          <a:p>
            <a:pPr lvl="1"/>
            <a:r>
              <a:rPr lang="de-DE" altLang="zh-CN" smtClean="0"/>
              <a:t>Zweite Ebene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7" y="1270076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/>
                <a:cs typeface="Arial" pitchFamily="34" charset="0"/>
              </a:defRPr>
            </a:lvl2pPr>
          </a:lstStyle>
          <a:p>
            <a:pPr lvl="0"/>
            <a:r>
              <a:rPr lang="de-DE" altLang="zh-CN" smtClean="0"/>
              <a:t>Textmasterformate durch Klicken bearbeiten</a:t>
            </a:r>
          </a:p>
          <a:p>
            <a:pPr lvl="1"/>
            <a:r>
              <a:rPr lang="de-DE" altLang="zh-CN" smtClean="0"/>
              <a:t>Zweite Ebene</a:t>
            </a:r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40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altLang="zh-CN" smtClean="0"/>
              <a:t>Titelmasterformat durch Klicken bearbeiten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493627"/>
            <a:ext cx="6144216" cy="1115297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altLang="zh-CN" smtClean="0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+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25000"/>
              </a:lnSpc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idx="1" hasCustomPrompt="1"/>
          </p:nvPr>
        </p:nvSpPr>
        <p:spPr>
          <a:xfrm>
            <a:off x="457200" y="561233"/>
            <a:ext cx="8229600" cy="4480904"/>
          </a:xfrm>
          <a:prstGeom prst="rect">
            <a:avLst/>
          </a:prstGeom>
        </p:spPr>
        <p:txBody>
          <a:bodyPr vert="horz" lIns="91306" tIns="45652" rIns="91306" bIns="45652" rtlCol="0">
            <a:normAutofit/>
          </a:bodyPr>
          <a:lstStyle>
            <a:lvl1pPr marL="287937" indent="-287937">
              <a:lnSpc>
                <a:spcPct val="135000"/>
              </a:lnSpc>
              <a:spcBef>
                <a:spcPts val="0"/>
              </a:spcBef>
              <a:buFont typeface="Arial"/>
              <a:buChar char="•"/>
              <a:defRPr sz="2800" b="0" baseline="0"/>
            </a:lvl1pPr>
            <a:lvl2pPr marL="539879" indent="-287937">
              <a:lnSpc>
                <a:spcPct val="135000"/>
              </a:lnSpc>
              <a:spcBef>
                <a:spcPts val="0"/>
              </a:spcBef>
              <a:buFont typeface="Arial"/>
              <a:buChar char="•"/>
              <a:defRPr sz="2400" baseline="0"/>
            </a:lvl2pPr>
            <a:lvl3pPr marL="899798" indent="-287937">
              <a:lnSpc>
                <a:spcPct val="135000"/>
              </a:lnSpc>
              <a:spcBef>
                <a:spcPts val="0"/>
              </a:spcBef>
              <a:buFont typeface="Arial"/>
              <a:buChar char="•"/>
              <a:defRPr sz="2000"/>
            </a:lvl3pPr>
            <a:lvl4pPr marL="1079757" indent="-215948">
              <a:lnSpc>
                <a:spcPct val="135000"/>
              </a:lnSpc>
              <a:spcBef>
                <a:spcPts val="0"/>
              </a:spcBef>
              <a:buFont typeface="Arial"/>
              <a:buChar char="•"/>
              <a:defRPr sz="1600"/>
            </a:lvl4pPr>
            <a:lvl5pPr marL="1259717" indent="-179960">
              <a:lnSpc>
                <a:spcPct val="135000"/>
              </a:lnSpc>
              <a:spcBef>
                <a:spcPts val="0"/>
              </a:spcBef>
              <a:buFont typeface="Arial"/>
              <a:buChar char="•"/>
              <a:defRPr sz="1200"/>
            </a:lvl5pPr>
          </a:lstStyle>
          <a:p>
            <a:pPr lvl="0"/>
            <a:r>
              <a:rPr kumimoji="1" lang="zh-CN" altLang="en-US" dirty="0" smtClean="0"/>
              <a:t>单击此处第一级</a:t>
            </a:r>
          </a:p>
          <a:p>
            <a:pPr lvl="1"/>
            <a:r>
              <a:rPr kumimoji="1" lang="zh-CN" altLang="en-US" dirty="0" smtClean="0"/>
              <a:t>第二级</a:t>
            </a:r>
          </a:p>
          <a:p>
            <a:pPr lvl="2"/>
            <a:r>
              <a:rPr kumimoji="1" lang="zh-CN" altLang="en-US" dirty="0" smtClean="0"/>
              <a:t>第三级</a:t>
            </a:r>
          </a:p>
          <a:p>
            <a:pPr lvl="3"/>
            <a:r>
              <a:rPr kumimoji="1" lang="zh-CN" altLang="en-US" dirty="0" smtClean="0"/>
              <a:t>第四级</a:t>
            </a:r>
          </a:p>
          <a:p>
            <a:pPr lvl="4"/>
            <a:r>
              <a:rPr kumimoji="1" lang="zh-CN" altLang="en-US" dirty="0" smtClean="0"/>
              <a:t>第五级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7036"/>
            <a:ext cx="1360488" cy="129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7" tIns="46657" rIns="93307" bIns="46657" anchor="b" anchorCtr="1">
            <a:spAutoFit/>
          </a:bodyPr>
          <a:lstStyle/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r>
              <a:rPr lang="en-US" sz="900" noProof="1">
                <a:solidFill>
                  <a:prstClr val="white"/>
                </a:solidFill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prstClr val="white"/>
              </a:solidFill>
              <a:ea typeface="Heiti SC Light"/>
              <a:cs typeface="Arial" pitchFamily="34" charset="0"/>
            </a:endParaRPr>
          </a:p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noProof="1">
                <a:solidFill>
                  <a:prstClr val="white"/>
                </a:solidFill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ea typeface="Heiti SC Light"/>
              <a:cs typeface="Arial" pitchFamily="34" charset="0"/>
            </a:endParaRPr>
          </a:p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ea typeface="Heiti SC Light"/>
              <a:cs typeface="Heiti SC Light"/>
            </a:endParaRPr>
          </a:p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ea typeface="Heiti SC Light"/>
                <a:cs typeface="Heiti SC Light"/>
              </a:rPr>
              <a:t> </a:t>
            </a:r>
          </a:p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endParaRPr lang="en-US" altLang="zh-CN" sz="900" noProof="1">
              <a:solidFill>
                <a:prstClr val="white"/>
              </a:solidFill>
              <a:ea typeface="Heiti SC Light"/>
              <a:cs typeface="Heiti SC Light"/>
            </a:endParaRPr>
          </a:p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noProof="1">
                <a:solidFill>
                  <a:prstClr val="white"/>
                </a:solidFill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ea typeface="Heiti SC Light"/>
              <a:cs typeface="Heiti SC Light"/>
            </a:endParaRPr>
          </a:p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ea typeface="Heiti SC Light"/>
                <a:cs typeface="Heiti SC Light"/>
              </a:rPr>
              <a:t>ype</a:t>
            </a:r>
            <a:r>
              <a:rPr lang="en-US" alt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cs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ea typeface="宋体" pitchFamily="2" charset="-122"/>
              <a:cs typeface="Arial" pitchFamily="34" charset="0"/>
            </a:endParaRPr>
          </a:p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ea typeface="Heiti SC Light"/>
                <a:cs typeface="Heiti SC Light"/>
              </a:rPr>
              <a:t>18pt</a:t>
            </a:r>
          </a:p>
          <a:p>
            <a:pPr defTabSz="934830" fontAlgn="base">
              <a:spcBef>
                <a:spcPct val="0"/>
              </a:spcBef>
              <a:spcAft>
                <a:spcPct val="0"/>
              </a:spcAft>
            </a:pPr>
            <a:r>
              <a:rPr lang="en-US" sz="800" noProof="1">
                <a:solidFill>
                  <a:prstClr val="white"/>
                </a:solidFill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84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 dirty="0">
                  <a:solidFill>
                    <a:prstClr val="white"/>
                  </a:solidFill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 dirty="0">
                  <a:solidFill>
                    <a:prstClr val="white"/>
                  </a:solidFill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CN" sz="700" i="1" dirty="0">
                    <a:solidFill>
                      <a:prstClr val="white"/>
                    </a:solidFill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700" i="1" dirty="0">
                  <a:solidFill>
                    <a:prstClr val="white"/>
                  </a:solidFill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600" dirty="0">
                <a:solidFill>
                  <a:srgbClr val="7F7F7F"/>
                </a:solidFill>
                <a:ea typeface="宋体" pitchFamily="2" charset="-122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6" tIns="45652" rIns="91306" bIns="45652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74FD34-B19B-4EC0-B7CE-4C8A769027F1}" type="slidenum">
              <a:rPr lang="en-US" sz="800">
                <a:solidFill>
                  <a:srgbClr val="404040"/>
                </a:solidFill>
                <a:ea typeface="宋体" pitchFamily="2" charset="-122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404040"/>
              </a:solidFill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40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63186"/>
            <a:ext cx="1360488" cy="124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22" tIns="46665" rIns="93322" bIns="46665" anchor="b" anchorCtr="1">
            <a:spAutoFit/>
          </a:bodyPr>
          <a:lstStyle/>
          <a:p>
            <a:pPr defTabSz="934853">
              <a:defRPr/>
            </a:pPr>
            <a:r>
              <a:rPr 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853">
              <a:defRPr/>
            </a:pP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853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24-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853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 </a:t>
            </a:r>
          </a:p>
          <a:p>
            <a:pPr defTabSz="934853">
              <a:defRPr/>
            </a:pPr>
            <a:endParaRPr lang="en-US" altLang="zh-CN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853">
              <a:defRPr/>
            </a:pPr>
            <a:r>
              <a:rPr lang="en-US" altLang="zh-CN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853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ype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zh-CN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853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18pt</a:t>
            </a:r>
          </a:p>
          <a:p>
            <a:pPr defTabSz="934853">
              <a:defRPr/>
            </a:pPr>
            <a:r>
              <a:rPr 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83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/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Times"/>
                    <a:ea typeface="Times"/>
                    <a:cs typeface="Times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/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en-US" altLang="zh-CN" sz="700" i="1" dirty="0">
                    <a:solidFill>
                      <a:schemeClr val="bg1"/>
                    </a:solidFill>
                    <a:latin typeface="Times"/>
                    <a:ea typeface="Times"/>
                    <a:cs typeface="Times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/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 sz="700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kumimoji="1" lang="en-US" sz="600" dirty="0" err="1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ZTEsoft</a:t>
            </a: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Technology </a:t>
            </a:r>
            <a:r>
              <a:rPr kumimoji="1" lang="en-US" sz="600" dirty="0" err="1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Co.,Ltd</a:t>
            </a: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. All rights reserved</a:t>
            </a: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0" rIns="91321" bIns="45660" anchor="ctr"/>
          <a:lstStyle/>
          <a:p>
            <a:pPr>
              <a:defRPr/>
            </a:pPr>
            <a:fld id="{9B0B765D-2809-403D-8FBD-AF0D71987AE3}" type="slidenum">
              <a:rPr lang="en-US" sz="8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pPr>
                <a:defRPr/>
              </a:pPr>
              <a:t>‹#›</a:t>
            </a:fld>
            <a:endParaRPr lang="en-US" sz="8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6" name="组合 22"/>
          <p:cNvGrpSpPr>
            <a:grpSpLocks/>
          </p:cNvGrpSpPr>
          <p:nvPr/>
        </p:nvGrpSpPr>
        <p:grpSpPr bwMode="auto">
          <a:xfrm>
            <a:off x="7534276" y="4779963"/>
            <a:ext cx="1419225" cy="304800"/>
            <a:chOff x="7505205" y="6475330"/>
            <a:chExt cx="1419562" cy="304800"/>
          </a:xfrm>
        </p:grpSpPr>
        <p:sp>
          <p:nvSpPr>
            <p:cNvPr id="20" name="矩形 19"/>
            <p:cNvSpPr/>
            <p:nvPr/>
          </p:nvSpPr>
          <p:spPr>
            <a:xfrm>
              <a:off x="7505205" y="6475330"/>
              <a:ext cx="1419562" cy="30480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1001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21" name="图片 18" descr="ZTEsoft中兴软创_Logo.png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7505206" y="6528625"/>
              <a:ext cx="1419561" cy="201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336137" y="1270084"/>
            <a:ext cx="8513762" cy="3346879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kumimoji="1" lang="zh-CN" altLang="en-US" sz="1400" b="0" i="0" kern="1200" dirty="0" smtClean="0">
                <a:solidFill>
                  <a:srgbClr val="404040"/>
                </a:solidFill>
                <a:latin typeface="+mn-lt"/>
                <a:ea typeface="微软雅黑"/>
                <a:cs typeface="+mn-cs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36137" y="411139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90"/>
            <a:ext cx="1360488" cy="129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52" tIns="46680" rIns="93352" bIns="46680" anchor="b" anchorCtr="1">
            <a:spAutoFit/>
          </a:bodyPr>
          <a:lstStyle/>
          <a:p>
            <a:pPr defTabSz="934899"/>
            <a:r>
              <a:rPr lang="en-US" sz="900" noProof="1">
                <a:solidFill>
                  <a:prstClr val="white"/>
                </a:solidFill>
                <a:latin typeface="Arial" pitchFamily="34" charset="0"/>
                <a:ea typeface="Heiti SC Light"/>
              </a:rPr>
              <a:t>T</a:t>
            </a:r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</a:rPr>
              <a:t>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</a:endParaRPr>
          </a:p>
          <a:p>
            <a:pPr defTabSz="934899"/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</a:rPr>
              <a:t>Type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</a:rPr>
              <a:t>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  <a:ea typeface="Heiti SC Light"/>
            </a:endParaRPr>
          </a:p>
          <a:p>
            <a:pPr defTabSz="934899"/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99"/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899"/>
            <a:endParaRPr lang="en-US" altLang="zh-CN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99"/>
            <a:r>
              <a:rPr lang="en-US" altLang="zh-CN" sz="9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899"/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</a:rPr>
              <a:t>Arial</a:t>
            </a:r>
            <a:endParaRPr lang="en-US" sz="800" dirty="0">
              <a:solidFill>
                <a:prstClr val="white"/>
              </a:solidFill>
              <a:latin typeface="Arial" pitchFamily="34" charset="0"/>
            </a:endParaRPr>
          </a:p>
          <a:p>
            <a:pPr defTabSz="934899"/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4899"/>
            <a:r>
              <a:rPr lang="en-US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prstClr val="white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prstClr val="white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81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158" cy="253999"/>
              <a:chOff x="9286278" y="1725515"/>
              <a:chExt cx="935158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42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622" y="1756625"/>
                <a:ext cx="717814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42"/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9362" cy="253999"/>
              <a:chOff x="9286278" y="2098576"/>
              <a:chExt cx="1199362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142">
                  <a:defRPr/>
                </a:pPr>
                <a:endParaRPr kumimoji="1" lang="zh-CN" altLang="en-US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622" y="2130085"/>
                <a:ext cx="98201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457142"/>
                <a:r>
                  <a:rPr kumimoji="1" lang="en-US" altLang="zh-CN" sz="700" i="1" dirty="0">
                    <a:solidFill>
                      <a:prstClr val="white"/>
                    </a:solidFill>
                    <a:latin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prstClr val="white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42">
                <a:defRPr/>
              </a:pPr>
              <a:endParaRPr kumimoji="1" lang="zh-CN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622" y="2491243"/>
              <a:ext cx="1175210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142"/>
              <a:r>
                <a:rPr kumimoji="1" lang="en-US" altLang="zh-CN" sz="700" i="1" dirty="0">
                  <a:solidFill>
                    <a:prstClr val="white"/>
                  </a:solidFill>
                  <a:latin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prstClr val="white"/>
                </a:solidFill>
                <a:latin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42"/>
            <a:r>
              <a:rPr kumimoji="1" lang="en-US" sz="600" dirty="0">
                <a:solidFill>
                  <a:srgbClr val="7F7F7F"/>
                </a:solidFill>
                <a:latin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1" tIns="45675" rIns="91351" bIns="45675" anchor="ctr"/>
          <a:lstStyle/>
          <a:p>
            <a:pPr defTabSz="457142"/>
            <a:fld id="{EB34E3C0-1CEF-42D0-B976-D8776A522736}" type="slidenum">
              <a:rPr lang="en-US" sz="800">
                <a:solidFill>
                  <a:srgbClr val="404040"/>
                </a:solidFill>
                <a:latin typeface="Arial" pitchFamily="34" charset="0"/>
              </a:rPr>
              <a:pPr defTabSz="457142"/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7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59"/>
            <a:ext cx="1360488" cy="129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82" tIns="46695" rIns="93382" bIns="46695" anchor="b" anchorCtr="1">
            <a:spAutoFit/>
          </a:bodyPr>
          <a:lstStyle/>
          <a:p>
            <a:pPr defTabSz="934945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4945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 dirty="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945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79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1" tIns="45690" rIns="91381" bIns="45690" anchor="ctr"/>
          <a:lstStyle/>
          <a:p>
            <a:pPr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7927975" y="79375"/>
            <a:ext cx="1081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kumimoji="1" lang="en-US" sz="1000" dirty="0">
              <a:solidFill>
                <a:srgbClr val="404040"/>
              </a:solidFill>
              <a:latin typeface="Arial" pitchFamily="34" charset="0"/>
              <a:ea typeface="Heiti SC Light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5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59"/>
            <a:ext cx="1360488" cy="129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82" tIns="46695" rIns="93382" bIns="46695" anchor="b" anchorCtr="1">
            <a:spAutoFit/>
          </a:bodyPr>
          <a:lstStyle/>
          <a:p>
            <a:pPr defTabSz="934945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4945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 dirty="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945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79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1" tIns="45690" rIns="91381" bIns="45690" anchor="ctr"/>
          <a:lstStyle/>
          <a:p>
            <a:pPr>
              <a:defRPr/>
            </a:pPr>
            <a:fld id="{4E35E854-7EE7-49E3-8CFA-60A7E19B656F}" type="slidenum">
              <a:rPr lang="en-US" sz="80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5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791864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36075" y="2516959"/>
            <a:ext cx="1360488" cy="129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82" tIns="46695" rIns="93382" bIns="46695" anchor="b" anchorCtr="1">
            <a:spAutoFit/>
          </a:bodyPr>
          <a:lstStyle/>
          <a:p>
            <a:pPr defTabSz="934945">
              <a:defRPr/>
            </a:pPr>
            <a:r>
              <a:rPr lang="en-US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4945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Arial" pitchFamily="34" charset="0"/>
              </a:rPr>
              <a:t>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 dirty="0">
              <a:solidFill>
                <a:schemeClr val="bg1"/>
              </a:solidFill>
              <a:latin typeface="Arial" pitchFamily="34" charset="0"/>
              <a:ea typeface="Heiti SC Light"/>
              <a:cs typeface="Arial" pitchFamily="34" charset="0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22-24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 </a:t>
            </a:r>
          </a:p>
          <a:p>
            <a:pPr defTabSz="934945">
              <a:defRPr/>
            </a:pPr>
            <a:endParaRPr lang="en-US" altLang="zh-CN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ype: 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Arial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：14-</a:t>
            </a:r>
            <a:r>
              <a:rPr lang="en-US" altLang="ja-JP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18pt</a:t>
            </a:r>
          </a:p>
          <a:p>
            <a:pPr defTabSz="934945">
              <a:defRPr/>
            </a:pPr>
            <a:r>
              <a:rPr lang="en-US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Color: The </a:t>
            </a:r>
            <a:r>
              <a:rPr lang="en-US" altLang="zh-CN" sz="800" noProof="1">
                <a:solidFill>
                  <a:schemeClr val="bg1"/>
                </a:solidFill>
                <a:latin typeface="Arial" pitchFamily="34" charset="0"/>
                <a:ea typeface="Heiti SC Light"/>
                <a:cs typeface="Heiti SC Light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itchFamily="34" charset="0"/>
              <a:ea typeface="Heiti SC Light"/>
              <a:cs typeface="Heiti SC Light"/>
            </a:endParaRPr>
          </a:p>
        </p:txBody>
      </p:sp>
      <p:grpSp>
        <p:nvGrpSpPr>
          <p:cNvPr id="2" name="组 5"/>
          <p:cNvGrpSpPr>
            <a:grpSpLocks/>
          </p:cNvGrpSpPr>
          <p:nvPr/>
        </p:nvGrpSpPr>
        <p:grpSpPr bwMode="auto">
          <a:xfrm>
            <a:off x="9364664" y="3851279"/>
            <a:ext cx="1392237" cy="989013"/>
            <a:chOff x="9286278" y="1725515"/>
            <a:chExt cx="1392554" cy="989008"/>
          </a:xfrm>
        </p:grpSpPr>
        <p:grpSp>
          <p:nvGrpSpPr>
            <p:cNvPr id="3" name="组 6"/>
            <p:cNvGrpSpPr>
              <a:grpSpLocks/>
            </p:cNvGrpSpPr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2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G143, B212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组 9"/>
            <p:cNvGrpSpPr>
              <a:grpSpLocks/>
            </p:cNvGrpSpPr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0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200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700" i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R140,G198, B62</a:t>
                </a:r>
                <a:endParaRPr kumimoji="1" lang="zh-CN" altLang="en-US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200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7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R90,G203, B245</a:t>
              </a:r>
              <a:endParaRPr kumimoji="1" lang="zh-CN" altLang="en-US" sz="7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© ZTE Corporation. All rights reserved</a:t>
            </a: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6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1" tIns="45690" rIns="91381" bIns="45690" anchor="ctr"/>
          <a:lstStyle/>
          <a:p>
            <a:pPr>
              <a:defRPr/>
            </a:pPr>
            <a:fld id="{4E35E854-7EE7-49E3-8CFA-60A7E19B656F}" type="slidenum">
              <a:rPr lang="en-US" sz="80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800" dirty="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5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1" dirty="0">
                <a:solidFill>
                  <a:srgbClr val="008FD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791864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8380225" y="4875337"/>
            <a:ext cx="763775" cy="273844"/>
          </a:xfrm>
          <a:prstGeom prst="rect">
            <a:avLst/>
          </a:prstGeom>
        </p:spPr>
        <p:txBody>
          <a:bodyPr/>
          <a:lstStyle/>
          <a:p>
            <a:pPr algn="ctr" defTabSz="457200"/>
            <a:fld id="{C1B65B15-32B3-482A-9ADF-F2EA24D4B7E8}" type="slidenum">
              <a:rPr lang="zh-CN" altLang="en-US" smtClean="0">
                <a:solidFill>
                  <a:srgbClr val="008ED3"/>
                </a:solidFill>
              </a:rPr>
              <a:pPr algn="ctr" defTabSz="457200"/>
              <a:t>‹#›</a:t>
            </a:fld>
            <a:endParaRPr lang="zh-CN" altLang="en-US" dirty="0">
              <a:solidFill>
                <a:srgbClr val="008ED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42161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168775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104775"/>
            <a:ext cx="8229600" cy="52322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2800" b="1" baseline="0">
                <a:solidFill>
                  <a:schemeClr val="bg1"/>
                </a:solidFill>
                <a:latin typeface="Calibri" pitchFamily="34" charset="0"/>
                <a:ea typeface="微软雅黑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9" name="灯片编号占位符 5"/>
          <p:cNvSpPr txBox="1">
            <a:spLocks/>
          </p:cNvSpPr>
          <p:nvPr userDrawn="1"/>
        </p:nvSpPr>
        <p:spPr>
          <a:xfrm>
            <a:off x="7340600" y="4805363"/>
            <a:ext cx="1548000" cy="274637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A2F6CB4A-6F0F-444F-A0FB-95BBEDD8F768}" type="slidenum">
              <a:rPr lang="zh-CN" altLang="en-US" i="1" smtClean="0">
                <a:solidFill>
                  <a:prstClr val="white"/>
                </a:solidFill>
              </a:rPr>
              <a:pPr algn="r">
                <a:defRPr/>
              </a:pPr>
              <a:t>‹#›</a:t>
            </a:fld>
            <a:endParaRPr lang="zh-CN" altLang="en-US" i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image" Target="../media/image11.png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image" Target="../media/image10.png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image" Target="../media/image11.png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image" Target="../media/image10.png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3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二级</a:t>
            </a:r>
          </a:p>
          <a:p>
            <a:pPr lvl="2"/>
            <a:r>
              <a:rPr lang="zh-CN" altLang="en-US" dirty="0" smtClean="0"/>
              <a:t>三级</a:t>
            </a:r>
          </a:p>
          <a:p>
            <a:pPr lvl="3"/>
            <a:r>
              <a:rPr lang="zh-CN" altLang="en-US" dirty="0" smtClean="0"/>
              <a:t>四级</a:t>
            </a:r>
          </a:p>
          <a:p>
            <a:pPr lvl="4"/>
            <a:r>
              <a:rPr lang="zh-CN" altLang="en-US" dirty="0" smtClean="0"/>
              <a:t>五级</a:t>
            </a:r>
          </a:p>
        </p:txBody>
      </p:sp>
      <p:pic>
        <p:nvPicPr>
          <p:cNvPr id="4" name="Picture 7" descr="D:\2015\中兴\2015.9\BBWF胶片模板设计\素材\封面-v1--.jp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-699" y="0"/>
            <a:ext cx="9145399" cy="5143500"/>
          </a:xfrm>
          <a:prstGeom prst="rect">
            <a:avLst/>
          </a:prstGeom>
          <a:noFill/>
        </p:spPr>
      </p:pic>
      <p:pic>
        <p:nvPicPr>
          <p:cNvPr id="5" name="Picture 8" descr="D:\2015\中兴\2015.9\BBWF胶片模板设计\素材\未标题-LOGO.png"/>
          <p:cNvPicPr>
            <a:picLocks noChangeAspect="1" noChangeArrowheads="1"/>
          </p:cNvPicPr>
          <p:nvPr userDrawn="1"/>
        </p:nvPicPr>
        <p:blipFill>
          <a:blip r:embed="rId11"/>
          <a:srcRect b="22771"/>
          <a:stretch>
            <a:fillRect/>
          </a:stretch>
        </p:blipFill>
        <p:spPr bwMode="auto">
          <a:xfrm>
            <a:off x="196056" y="4880426"/>
            <a:ext cx="357035" cy="180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9" r:id="rId7"/>
    <p:sldLayoutId id="2147483780" r:id="rId8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50" indent="-28575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30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2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4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3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二级</a:t>
            </a:r>
          </a:p>
          <a:p>
            <a:pPr lvl="2"/>
            <a:r>
              <a:rPr lang="zh-CN" altLang="en-US" dirty="0" smtClean="0"/>
              <a:t>三级</a:t>
            </a:r>
          </a:p>
          <a:p>
            <a:pPr lvl="3"/>
            <a:r>
              <a:rPr lang="zh-CN" altLang="en-US" dirty="0" smtClean="0"/>
              <a:t>四级</a:t>
            </a:r>
          </a:p>
          <a:p>
            <a:pPr lvl="4"/>
            <a:r>
              <a:rPr lang="zh-CN" altLang="en-US" dirty="0" smtClean="0"/>
              <a:t>五级</a:t>
            </a:r>
          </a:p>
        </p:txBody>
      </p:sp>
      <p:pic>
        <p:nvPicPr>
          <p:cNvPr id="5" name="Picture 8" descr="D:\2015\中兴\2015.9\BBWF胶片模板设计\素材\未标题-LOGO.png"/>
          <p:cNvPicPr>
            <a:picLocks noChangeAspect="1" noChangeArrowheads="1"/>
          </p:cNvPicPr>
          <p:nvPr userDrawn="1"/>
        </p:nvPicPr>
        <p:blipFill>
          <a:blip r:embed="rId8"/>
          <a:srcRect b="22771"/>
          <a:stretch>
            <a:fillRect/>
          </a:stretch>
        </p:blipFill>
        <p:spPr bwMode="auto">
          <a:xfrm>
            <a:off x="196056" y="4919432"/>
            <a:ext cx="357035" cy="180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/>
          <a:cs typeface="+mn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微软雅黑"/>
          <a:cs typeface="+mn-cs"/>
        </a:defRPr>
      </a:lvl1pPr>
      <a:lvl2pPr marL="742950" indent="-28575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微软雅黑"/>
          <a:cs typeface="+mn-cs"/>
        </a:defRPr>
      </a:lvl2pPr>
      <a:lvl3pPr marL="11430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微软雅黑"/>
          <a:cs typeface="+mn-cs"/>
        </a:defRPr>
      </a:lvl3pPr>
      <a:lvl4pPr marL="16002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微软雅黑"/>
          <a:cs typeface="+mn-cs"/>
        </a:defRPr>
      </a:lvl4pPr>
      <a:lvl5pPr marL="20574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微软雅黑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938" y="171450"/>
            <a:ext cx="8364537" cy="45720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38" y="1085850"/>
            <a:ext cx="8364537" cy="15001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3076" name="图片 3" descr="logo2007 反白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125413" y="4849813"/>
            <a:ext cx="7048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3300" kern="1200" spc="-75" dirty="0">
          <a:ln w="3175">
            <a:noFill/>
          </a:ln>
          <a:gradFill flip="none" rotWithShape="1"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  <a:tileRect/>
          </a:gradFill>
          <a:latin typeface="+mj-lt"/>
          <a:ea typeface="+mn-ea"/>
          <a:cs typeface="Arial" charset="0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9pPr>
    </p:titleStyle>
    <p:bodyStyle>
      <a:lvl1pPr marL="344488" indent="-344488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sz="24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639763" indent="-295275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sz="21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942975" indent="-301625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201738" indent="-258763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sz="15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454150" indent="-250825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sz="15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1884664" indent="-171329" algn="l" defTabSz="68533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330" indent="-171329" algn="l" defTabSz="68533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9999" indent="-171329" algn="l" defTabSz="68533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2660" indent="-171329" algn="l" defTabSz="68533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665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334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995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664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333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5996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664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328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938" y="171450"/>
            <a:ext cx="8364537" cy="45720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38" y="1085850"/>
            <a:ext cx="8364537" cy="15001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3076" name="图片 3" descr="logo2007 反白.png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125413" y="4849813"/>
            <a:ext cx="70485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  <p:sldLayoutId id="2147483746" r:id="rId2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3300" kern="1200" spc="-75" dirty="0">
          <a:ln w="3175">
            <a:noFill/>
          </a:ln>
          <a:gradFill flip="none" rotWithShape="1"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  <a:tileRect/>
          </a:gradFill>
          <a:latin typeface="+mj-lt"/>
          <a:ea typeface="+mn-ea"/>
          <a:cs typeface="Arial" charset="0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egoe UI" pitchFamily="34" charset="0"/>
          <a:cs typeface="Arial" pitchFamily="34" charset="0"/>
        </a:defRPr>
      </a:lvl9pPr>
    </p:titleStyle>
    <p:bodyStyle>
      <a:lvl1pPr marL="344488" indent="-344488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sz="24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639763" indent="-295275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sz="21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942975" indent="-301625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201738" indent="-258763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sz="15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454150" indent="-250825" algn="l" defTabSz="6842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26"/>
        </a:buBlip>
        <a:defRPr sz="15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1884664" indent="-171329" algn="l" defTabSz="68533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330" indent="-171329" algn="l" defTabSz="68533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9999" indent="-171329" algn="l" defTabSz="68533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2660" indent="-171329" algn="l" defTabSz="68533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665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334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995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664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333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5996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664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328" algn="l" defTabSz="6853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3"/>
            <a:ext cx="85169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iming>
    <p:tnLst>
      <p:par>
        <p:cTn id="1" dur="indefinite" restart="never" nodeType="tmRoot"/>
      </p:par>
    </p:tnLst>
  </p:timing>
  <p:txStyles>
    <p:titleStyle>
      <a:lvl1pPr algn="l" defTabSz="457094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Microsoft YaHei" pitchFamily="34" charset="-122"/>
          <a:cs typeface="+mn-cs"/>
        </a:defRPr>
      </a:lvl1pPr>
      <a:lvl2pPr algn="l" defTabSz="457094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Microsoft YaHei" pitchFamily="34" charset="-122"/>
        </a:defRPr>
      </a:lvl2pPr>
      <a:lvl3pPr algn="l" defTabSz="457094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Microsoft YaHei" pitchFamily="34" charset="-122"/>
        </a:defRPr>
      </a:lvl3pPr>
      <a:lvl4pPr algn="l" defTabSz="457094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Microsoft YaHei" pitchFamily="34" charset="-122"/>
        </a:defRPr>
      </a:lvl4pPr>
      <a:lvl5pPr algn="l" defTabSz="457094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Microsoft YaHei" pitchFamily="34" charset="-122"/>
        </a:defRPr>
      </a:lvl5pPr>
      <a:lvl6pPr marL="457094" algn="l" defTabSz="457094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6pPr>
      <a:lvl7pPr marL="914198" algn="l" defTabSz="457094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7pPr>
      <a:lvl8pPr marL="1371294" algn="l" defTabSz="457094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8pPr>
      <a:lvl9pPr marL="1828394" algn="l" defTabSz="457094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itchFamily="34" charset="0"/>
          <a:ea typeface="微软雅黑" pitchFamily="34" charset="-122"/>
        </a:defRPr>
      </a:lvl9pPr>
    </p:titleStyle>
    <p:bodyStyle>
      <a:lvl1pPr algn="l" defTabSz="457094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chemeClr val="tx1"/>
          </a:solidFill>
          <a:latin typeface="+mn-lt"/>
          <a:ea typeface="Microsoft YaHei" pitchFamily="34" charset="-122"/>
          <a:cs typeface="+mn-cs"/>
        </a:defRPr>
      </a:lvl1pPr>
      <a:lvl2pPr marL="742787" indent="-285687" algn="l" defTabSz="457094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Microsoft YaHei" pitchFamily="34" charset="-122"/>
          <a:cs typeface="+mn-cs"/>
        </a:defRPr>
      </a:lvl2pPr>
      <a:lvl3pPr marL="1142744" indent="-228546" algn="l" defTabSz="457094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Microsoft YaHei" pitchFamily="34" charset="-122"/>
          <a:cs typeface="+mn-cs"/>
        </a:defRPr>
      </a:lvl3pPr>
      <a:lvl4pPr marL="1599840" indent="-228546" algn="l" defTabSz="457094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Microsoft YaHei" pitchFamily="34" charset="-122"/>
          <a:cs typeface="+mn-cs"/>
        </a:defRPr>
      </a:lvl4pPr>
      <a:lvl5pPr marL="2056940" indent="-228546" algn="l" defTabSz="457094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Microsoft YaHei" pitchFamily="34" charset="-122"/>
          <a:cs typeface="+mn-cs"/>
        </a:defRPr>
      </a:lvl5pPr>
      <a:lvl6pPr marL="2514033" indent="-228546" algn="l" defTabSz="4570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34" indent="-228546" algn="l" defTabSz="4570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31" indent="-228546" algn="l" defTabSz="4570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27" indent="-228546" algn="l" defTabSz="4570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4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8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4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4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7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1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7" algn="l" defTabSz="4570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D:\2015\中兴\2015.9\BBWF胶片模板设计\素材\封面-v1--.jp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699" y="0"/>
            <a:ext cx="9145399" cy="5143500"/>
          </a:xfrm>
          <a:prstGeom prst="rect">
            <a:avLst/>
          </a:prstGeom>
          <a:noFill/>
        </p:spPr>
      </p:pic>
      <p:sp>
        <p:nvSpPr>
          <p:cNvPr id="8" name="等腰三角形 7"/>
          <p:cNvSpPr/>
          <p:nvPr userDrawn="1"/>
        </p:nvSpPr>
        <p:spPr>
          <a:xfrm>
            <a:off x="355600" y="4639500"/>
            <a:ext cx="648000" cy="504000"/>
          </a:xfrm>
          <a:prstGeom prst="triangle">
            <a:avLst/>
          </a:prstGeom>
          <a:solidFill>
            <a:srgbClr val="CE00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4876800"/>
            <a:ext cx="9145394" cy="266700"/>
          </a:xfrm>
          <a:prstGeom prst="rect">
            <a:avLst/>
          </a:prstGeom>
          <a:solidFill>
            <a:srgbClr val="CE00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5" name="Picture 8" descr="D:\2015\中兴\2015.9\BBWF胶片模板设计\素材\未标题-LOGO.png"/>
          <p:cNvPicPr>
            <a:picLocks noChangeAspect="1" noChangeArrowheads="1"/>
          </p:cNvPicPr>
          <p:nvPr userDrawn="1"/>
        </p:nvPicPr>
        <p:blipFill>
          <a:blip r:embed="rId4"/>
          <a:srcRect b="22771"/>
          <a:stretch>
            <a:fillRect/>
          </a:stretch>
        </p:blipFill>
        <p:spPr bwMode="auto">
          <a:xfrm>
            <a:off x="196056" y="4919432"/>
            <a:ext cx="357035" cy="180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emf"/><Relationship Id="rId11" Type="http://schemas.openxmlformats.org/officeDocument/2006/relationships/image" Target="../media/image36.emf"/><Relationship Id="rId5" Type="http://schemas.openxmlformats.org/officeDocument/2006/relationships/image" Target="../media/image30.emf"/><Relationship Id="rId10" Type="http://schemas.openxmlformats.org/officeDocument/2006/relationships/image" Target="../media/image35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11" name="Picture 7" descr="D:\2015\中兴\2015.9\BBWF胶片模板设计\素材\封面-v1-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99" y="0"/>
            <a:ext cx="9145399" cy="5188132"/>
          </a:xfrm>
          <a:prstGeom prst="rect">
            <a:avLst/>
          </a:prstGeom>
          <a:noFill/>
        </p:spPr>
      </p:pic>
      <p:sp>
        <p:nvSpPr>
          <p:cNvPr id="2" name="矩形 1"/>
          <p:cNvSpPr/>
          <p:nvPr/>
        </p:nvSpPr>
        <p:spPr>
          <a:xfrm>
            <a:off x="410045" y="1917754"/>
            <a:ext cx="8381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itchFamily="34" charset="-122"/>
                <a:cs typeface="Calibri" pitchFamily="34" charset="0"/>
                <a:sym typeface="Arial"/>
              </a:rPr>
              <a:t>Innovation For A Highly Connected World</a:t>
            </a:r>
          </a:p>
        </p:txBody>
      </p:sp>
      <p:sp>
        <p:nvSpPr>
          <p:cNvPr id="9" name="矩形 8"/>
          <p:cNvSpPr/>
          <p:nvPr/>
        </p:nvSpPr>
        <p:spPr>
          <a:xfrm>
            <a:off x="475626" y="2673396"/>
            <a:ext cx="3178576" cy="892552"/>
          </a:xfrm>
          <a:prstGeom prst="rect">
            <a:avLst/>
          </a:prstGeom>
          <a:noFill/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Sean </a:t>
            </a:r>
            <a:r>
              <a:rPr lang="en-US" altLang="zh-CN" sz="2000" b="1" dirty="0" err="1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Cai</a:t>
            </a:r>
            <a:endParaRPr lang="en-US" altLang="zh-CN" sz="2000" b="1" dirty="0" smtClean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Calibri" pitchFamily="34" charset="0"/>
            </a:endParaRPr>
          </a:p>
          <a:p>
            <a:pPr lvl="0"/>
            <a:r>
              <a:rPr lang="en-US" altLang="zh-CN" sz="160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VP &amp; GM, CTO Group, ZTE</a:t>
            </a:r>
          </a:p>
          <a:p>
            <a:pPr lvl="0"/>
            <a:r>
              <a:rPr lang="en-US" altLang="zh-CN" sz="1600" dirty="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28 September, 2016</a:t>
            </a:r>
            <a:endParaRPr lang="zh-CN" altLang="en-US" sz="1600" dirty="0">
              <a:solidFill>
                <a:schemeClr val="bg1"/>
              </a:solidFill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pic>
        <p:nvPicPr>
          <p:cNvPr id="6" name="Picture 5" descr="D:\2015\中兴\2015.9\BBWF胶片模板设计\素材\未标题-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2501" y="495299"/>
            <a:ext cx="1158082" cy="75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Innovations in technology, application &amp; business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2"/>
          </p:nvPr>
        </p:nvGraphicFramePr>
        <p:xfrm>
          <a:off x="118651" y="1004888"/>
          <a:ext cx="8513763" cy="3702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Increasingly connected lifestyle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3723"/>
            <a:ext cx="9153525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ontent Placeholder 16"/>
          <p:cNvGraphicFramePr>
            <a:graphicFrameLocks noGrp="1"/>
          </p:cNvGraphicFramePr>
          <p:nvPr>
            <p:ph idx="12"/>
          </p:nvPr>
        </p:nvGraphicFramePr>
        <p:xfrm>
          <a:off x="336550" y="1256306"/>
          <a:ext cx="8390007" cy="3013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innovations towards 5G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7364" y="2369545"/>
            <a:ext cx="1224000" cy="776944"/>
          </a:xfrm>
          <a:prstGeom prst="rect">
            <a:avLst/>
          </a:prstGeom>
          <a:noFill/>
        </p:spPr>
        <p:txBody>
          <a:bodyPr wrap="square" lIns="68397" tIns="34195" rIns="68397" bIns="34195" rtlCol="0">
            <a:spAutoFit/>
          </a:bodyPr>
          <a:lstStyle/>
          <a:p>
            <a:pPr algn="ctr"/>
            <a:r>
              <a:rPr lang="en-GB" altLang="zh-CN" sz="28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cs typeface="Calibri" pitchFamily="34" charset="0"/>
              </a:rPr>
              <a:t>4G</a:t>
            </a:r>
          </a:p>
          <a:p>
            <a:pPr algn="ctr"/>
            <a:r>
              <a:rPr lang="en-GB" altLang="zh-CN" b="1" dirty="0" smtClean="0">
                <a:solidFill>
                  <a:schemeClr val="bg1"/>
                </a:solidFill>
                <a:cs typeface="Calibri" pitchFamily="34" charset="0"/>
              </a:rPr>
              <a:t>LTE</a:t>
            </a:r>
            <a:endParaRPr lang="en-US" altLang="zh-CN" b="1" dirty="0" smtClean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30631" y="2540005"/>
            <a:ext cx="887121" cy="376834"/>
          </a:xfrm>
          <a:prstGeom prst="rect">
            <a:avLst/>
          </a:prstGeom>
          <a:noFill/>
        </p:spPr>
        <p:txBody>
          <a:bodyPr wrap="square" lIns="68397" tIns="34195" rIns="68397" bIns="34195" rtlCol="0">
            <a:spAutoFit/>
          </a:bodyPr>
          <a:lstStyle/>
          <a:p>
            <a:pPr algn="ctr"/>
            <a:r>
              <a:rPr lang="en-GB" altLang="zh-CN" sz="2000" b="1" i="1" dirty="0" smtClean="0">
                <a:solidFill>
                  <a:schemeClr val="bg1"/>
                </a:solidFill>
                <a:cs typeface="Calibri" pitchFamily="34" charset="0"/>
              </a:rPr>
              <a:t>2020</a:t>
            </a:r>
            <a:endParaRPr lang="zh-CN" altLang="en-US" sz="2000" b="1" i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4622130" y="3023334"/>
            <a:ext cx="2449545" cy="1169406"/>
          </a:xfrm>
          <a:prstGeom prst="rect">
            <a:avLst/>
          </a:prstGeom>
        </p:spPr>
        <p:txBody>
          <a:bodyPr wrap="square" lIns="91294" tIns="45648" rIns="91294" bIns="45648">
            <a:spAutoFit/>
          </a:bodyPr>
          <a:lstStyle/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Meet growing capacity demands before 5G</a:t>
            </a:r>
            <a:endParaRPr lang="en-US" altLang="zh-CN" sz="1400" b="1" noProof="1" smtClean="0">
              <a:solidFill>
                <a:schemeClr val="bg1"/>
              </a:solidFill>
              <a:ea typeface="微软雅黑" pitchFamily="34" charset="-122"/>
              <a:cs typeface="Calibri" pitchFamily="34" charset="0"/>
            </a:endParaRPr>
          </a:p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Based on 4G+ networks</a:t>
            </a:r>
            <a:endParaRPr lang="en-US" altLang="zh-CN" sz="1400" b="1" noProof="1" smtClean="0">
              <a:solidFill>
                <a:schemeClr val="bg1"/>
              </a:solidFill>
              <a:ea typeface="微软雅黑" pitchFamily="34" charset="-122"/>
              <a:cs typeface="Calibri" pitchFamily="34" charset="0"/>
            </a:endParaRPr>
          </a:p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Bring forward some 5G technologies</a:t>
            </a:r>
            <a:endParaRPr lang="zh-CN" altLang="en-US" sz="1400" b="1" noProof="1" smtClean="0">
              <a:solidFill>
                <a:schemeClr val="bg1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5" name="矩形 12"/>
          <p:cNvSpPr/>
          <p:nvPr/>
        </p:nvSpPr>
        <p:spPr>
          <a:xfrm>
            <a:off x="2498387" y="3460404"/>
            <a:ext cx="2020084" cy="1169406"/>
          </a:xfrm>
          <a:prstGeom prst="rect">
            <a:avLst/>
          </a:prstGeom>
        </p:spPr>
        <p:txBody>
          <a:bodyPr wrap="square" lIns="91294" tIns="45648" rIns="91294" bIns="45648">
            <a:spAutoFit/>
          </a:bodyPr>
          <a:lstStyle/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Features: CoMP, CA </a:t>
            </a:r>
          </a:p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Higher performance</a:t>
            </a:r>
            <a:endParaRPr lang="en-US" altLang="zh-CN" sz="1400" b="1" noProof="1" smtClean="0">
              <a:solidFill>
                <a:schemeClr val="bg1"/>
              </a:solidFill>
              <a:ea typeface="微软雅黑" pitchFamily="34" charset="-122"/>
              <a:cs typeface="Calibri" pitchFamily="34" charset="0"/>
            </a:endParaRPr>
          </a:p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Larger coverage</a:t>
            </a:r>
            <a:endParaRPr lang="en-US" altLang="zh-CN" sz="1400" b="1" noProof="1" smtClean="0">
              <a:solidFill>
                <a:schemeClr val="bg1"/>
              </a:solidFill>
              <a:ea typeface="微软雅黑" pitchFamily="34" charset="-122"/>
              <a:cs typeface="Calibri" pitchFamily="34" charset="0"/>
            </a:endParaRPr>
          </a:p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Higher spectrum efficiency</a:t>
            </a:r>
            <a:endParaRPr lang="en-US" altLang="zh-CN" sz="1400" b="1" noProof="1" smtClean="0">
              <a:solidFill>
                <a:schemeClr val="bg1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6" name="矩形 13"/>
          <p:cNvSpPr/>
          <p:nvPr/>
        </p:nvSpPr>
        <p:spPr>
          <a:xfrm>
            <a:off x="6924254" y="3023334"/>
            <a:ext cx="1724756" cy="1169406"/>
          </a:xfrm>
          <a:prstGeom prst="rect">
            <a:avLst/>
          </a:prstGeom>
        </p:spPr>
        <p:txBody>
          <a:bodyPr wrap="square" lIns="91294" tIns="45648" rIns="91294" bIns="45648">
            <a:spAutoFit/>
          </a:bodyPr>
          <a:lstStyle/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Speed x</a:t>
            </a:r>
            <a:r>
              <a:rPr lang="en-US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10~100 </a:t>
            </a:r>
          </a:p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Capacity x</a:t>
            </a:r>
            <a:r>
              <a:rPr lang="en-US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1000</a:t>
            </a:r>
          </a:p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Billions connected</a:t>
            </a:r>
            <a:endParaRPr lang="en-US" altLang="zh-CN" sz="1400" b="1" noProof="1" smtClean="0">
              <a:solidFill>
                <a:schemeClr val="bg1"/>
              </a:solidFill>
              <a:ea typeface="微软雅黑" pitchFamily="34" charset="-122"/>
              <a:cs typeface="Calibri" pitchFamily="34" charset="0"/>
            </a:endParaRPr>
          </a:p>
          <a:p>
            <a:pPr marL="177800" indent="-177800" defTabSz="457022">
              <a:buFont typeface="Arial" pitchFamily="34" charset="0"/>
              <a:buChar char="•"/>
            </a:pPr>
            <a:r>
              <a:rPr lang="en-GB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Service oriented networks</a:t>
            </a:r>
            <a:endParaRPr lang="en-US" altLang="zh-CN" sz="1400" b="1" noProof="1" smtClean="0">
              <a:solidFill>
                <a:schemeClr val="bg1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98387" y="1560793"/>
            <a:ext cx="1224000" cy="776944"/>
          </a:xfrm>
          <a:prstGeom prst="rect">
            <a:avLst/>
          </a:prstGeom>
          <a:noFill/>
        </p:spPr>
        <p:txBody>
          <a:bodyPr wrap="square" lIns="68397" tIns="34195" rIns="68397" bIns="34195" rtlCol="0">
            <a:spAutoFit/>
          </a:bodyPr>
          <a:lstStyle/>
          <a:p>
            <a:pPr algn="ctr"/>
            <a:r>
              <a:rPr lang="en-GB" altLang="zh-CN" sz="28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cs typeface="Calibri" pitchFamily="34" charset="0"/>
              </a:rPr>
              <a:t>4G+</a:t>
            </a:r>
          </a:p>
          <a:p>
            <a:pPr algn="ctr"/>
            <a:r>
              <a:rPr lang="en-GB" altLang="zh-CN" b="1" dirty="0" smtClean="0">
                <a:solidFill>
                  <a:schemeClr val="bg1"/>
                </a:solidFill>
                <a:cs typeface="Calibri" pitchFamily="34" charset="0"/>
              </a:rPr>
              <a:t>LTE-A</a:t>
            </a:r>
            <a:endParaRPr lang="en-US" altLang="zh-CN" b="1" dirty="0" smtClean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2903" y="1131108"/>
            <a:ext cx="1224000" cy="776944"/>
          </a:xfrm>
          <a:prstGeom prst="rect">
            <a:avLst/>
          </a:prstGeom>
          <a:noFill/>
        </p:spPr>
        <p:txBody>
          <a:bodyPr wrap="square" lIns="68397" tIns="34195" rIns="68397" bIns="34195" rtlCol="0">
            <a:spAutoFit/>
          </a:bodyPr>
          <a:lstStyle/>
          <a:p>
            <a:pPr algn="ctr"/>
            <a:r>
              <a:rPr lang="en-GB" altLang="zh-CN" sz="28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cs typeface="Calibri" pitchFamily="34" charset="0"/>
              </a:rPr>
              <a:t>Pre-5G</a:t>
            </a:r>
          </a:p>
          <a:p>
            <a:pPr algn="ctr"/>
            <a:r>
              <a:rPr lang="en-GB" altLang="zh-CN" b="1" dirty="0" smtClean="0">
                <a:solidFill>
                  <a:schemeClr val="bg1"/>
                </a:solidFill>
                <a:cs typeface="Calibri" pitchFamily="34" charset="0"/>
              </a:rPr>
              <a:t>Undefined</a:t>
            </a:r>
            <a:endParaRPr lang="en-US" altLang="zh-CN" b="1" dirty="0" smtClean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071675" y="1908052"/>
            <a:ext cx="364954" cy="363123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-1965346"/>
              <a:satOff val="-27733"/>
              <a:lumOff val="-21962"/>
              <a:alphaOff val="0"/>
            </a:schemeClr>
          </a:fillRef>
          <a:effectRef idx="2">
            <a:schemeClr val="accent3">
              <a:hueOff val="-1965346"/>
              <a:satOff val="-27733"/>
              <a:lumOff val="-21962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6587161" y="1060993"/>
            <a:ext cx="1224000" cy="838499"/>
          </a:xfrm>
          <a:prstGeom prst="rect">
            <a:avLst/>
          </a:prstGeom>
          <a:noFill/>
        </p:spPr>
        <p:txBody>
          <a:bodyPr wrap="square" lIns="68397" tIns="34195" rIns="68397" bIns="34195" rtlCol="0">
            <a:spAutoFit/>
          </a:bodyPr>
          <a:lstStyle/>
          <a:p>
            <a:pPr algn="ctr"/>
            <a:r>
              <a:rPr lang="en-GB" altLang="zh-CN" sz="32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cs typeface="Calibri" pitchFamily="34" charset="0"/>
              </a:rPr>
              <a:t>5G</a:t>
            </a:r>
          </a:p>
          <a:p>
            <a:pPr algn="ctr"/>
            <a:endParaRPr lang="en-US" altLang="zh-CN" b="1" dirty="0" smtClean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2" name="矩形 12"/>
          <p:cNvSpPr/>
          <p:nvPr/>
        </p:nvSpPr>
        <p:spPr>
          <a:xfrm>
            <a:off x="837364" y="4113770"/>
            <a:ext cx="1741984" cy="523075"/>
          </a:xfrm>
          <a:prstGeom prst="rect">
            <a:avLst/>
          </a:prstGeom>
        </p:spPr>
        <p:txBody>
          <a:bodyPr wrap="square" lIns="91294" tIns="45648" rIns="91294" bIns="45648">
            <a:spAutoFit/>
          </a:bodyPr>
          <a:lstStyle/>
          <a:p>
            <a:pPr marL="177800" indent="-177800" defTabSz="457022">
              <a:buFont typeface="Arial" pitchFamily="34" charset="0"/>
              <a:buChar char="•"/>
            </a:pPr>
            <a:r>
              <a:rPr lang="en-US" altLang="zh-CN" sz="1400" b="1" noProof="1" smtClean="0">
                <a:solidFill>
                  <a:schemeClr val="bg1"/>
                </a:solidFill>
                <a:ea typeface="微软雅黑" pitchFamily="34" charset="-122"/>
                <a:cs typeface="Calibri" pitchFamily="34" charset="0"/>
              </a:rPr>
              <a:t>LTE commercial available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RAN architecture &amp; RAN sharing</a:t>
            </a:r>
          </a:p>
          <a:p>
            <a:pPr marL="1085687" lvl="1" indent="-342900"/>
            <a:r>
              <a:rPr lang="en-US" dirty="0" err="1" smtClean="0"/>
              <a:t>HetNet</a:t>
            </a:r>
            <a:r>
              <a:rPr lang="en-US" dirty="0" smtClean="0"/>
              <a:t>, </a:t>
            </a:r>
            <a:r>
              <a:rPr lang="en-US" dirty="0" err="1" smtClean="0"/>
              <a:t>CoMP</a:t>
            </a:r>
            <a:r>
              <a:rPr lang="en-US" dirty="0" smtClean="0"/>
              <a:t>, Small cells, Relay, …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RRM &amp; interference </a:t>
            </a:r>
            <a:r>
              <a:rPr lang="en-US" dirty="0"/>
              <a:t>c</a:t>
            </a:r>
            <a:r>
              <a:rPr lang="en-US" dirty="0" smtClean="0"/>
              <a:t>ancellation techniques</a:t>
            </a:r>
          </a:p>
          <a:p>
            <a:pPr marL="1085687" lvl="1" indent="-342900"/>
            <a:r>
              <a:rPr lang="en-US" dirty="0" smtClean="0"/>
              <a:t>Interference management, ICIC, </a:t>
            </a:r>
            <a:r>
              <a:rPr lang="en-US" dirty="0" err="1" smtClean="0"/>
              <a:t>eICIC</a:t>
            </a:r>
            <a:r>
              <a:rPr lang="en-US" dirty="0" smtClean="0"/>
              <a:t>, AI, …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PHY technologies</a:t>
            </a:r>
          </a:p>
          <a:p>
            <a:pPr marL="1085687" lvl="1" indent="-342900"/>
            <a:r>
              <a:rPr lang="en-US" dirty="0" smtClean="0"/>
              <a:t>Massive MIMO, AAS, Full-duplex, …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Spectrum usage &amp; spectrum sharing</a:t>
            </a:r>
          </a:p>
          <a:p>
            <a:pPr marL="1085687" lvl="1" indent="-342900"/>
            <a:r>
              <a:rPr lang="en-US" dirty="0" smtClean="0"/>
              <a:t>FDD/TDD CA, LSA, 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Technologies enabling 5G &amp; beyond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Over 30 Spectrum Bands for LTE Deployment</a:t>
            </a:r>
          </a:p>
          <a:p>
            <a:pPr marL="1085850" lvl="1" indent="-342900"/>
            <a:r>
              <a:rPr lang="en-US" dirty="0" smtClean="0"/>
              <a:t>Major LTE frequency bands</a:t>
            </a:r>
          </a:p>
          <a:p>
            <a:pPr marL="1485900" lvl="2" indent="-342900"/>
            <a:r>
              <a:rPr lang="en-US" dirty="0" smtClean="0">
                <a:solidFill>
                  <a:schemeClr val="bg1"/>
                </a:solidFill>
              </a:rPr>
              <a:t>700MHz/800MHz/900MHz/1.8GHz/2.1GHz/2.3GHz/2.6GHz</a:t>
            </a:r>
          </a:p>
          <a:p>
            <a:pPr marL="1485900" lvl="2" indent="-342900"/>
            <a:r>
              <a:rPr lang="en-US" dirty="0" smtClean="0">
                <a:solidFill>
                  <a:schemeClr val="bg1"/>
                </a:solidFill>
              </a:rPr>
              <a:t>Channel bandwidths: 10MHz/20MHz/others NB-LTE</a:t>
            </a:r>
          </a:p>
          <a:p>
            <a:pPr marL="1485900" lvl="2" indent="-342900"/>
            <a:r>
              <a:rPr lang="en-US" dirty="0" smtClean="0">
                <a:solidFill>
                  <a:schemeClr val="bg1"/>
                </a:solidFill>
              </a:rPr>
              <a:t>Possible spectrum re-farming, potential band interference</a:t>
            </a:r>
          </a:p>
          <a:p>
            <a:pPr marL="1085850" lvl="1" indent="-342900"/>
            <a:r>
              <a:rPr lang="en-US" dirty="0" smtClean="0"/>
              <a:t>Smartphone design challenges</a:t>
            </a:r>
          </a:p>
          <a:p>
            <a:pPr marL="1485900" lvl="2" indent="-342900"/>
            <a:r>
              <a:rPr lang="en-US" dirty="0" smtClean="0">
                <a:solidFill>
                  <a:schemeClr val="bg1"/>
                </a:solidFill>
              </a:rPr>
              <a:t> GSM/CDMA, UMTS, </a:t>
            </a:r>
            <a:r>
              <a:rPr lang="en-US" dirty="0" err="1" smtClean="0">
                <a:solidFill>
                  <a:schemeClr val="bg1"/>
                </a:solidFill>
              </a:rPr>
              <a:t>WiFi</a:t>
            </a:r>
            <a:r>
              <a:rPr lang="en-US" dirty="0" smtClean="0">
                <a:solidFill>
                  <a:schemeClr val="bg1"/>
                </a:solidFill>
              </a:rPr>
              <a:t>, Bluetooth and GPS radio/ band combinations</a:t>
            </a:r>
          </a:p>
          <a:p>
            <a:pPr marL="1485900" lvl="2" indent="-342900"/>
            <a:r>
              <a:rPr lang="en-US" dirty="0" smtClean="0">
                <a:solidFill>
                  <a:schemeClr val="bg1"/>
                </a:solidFill>
              </a:rPr>
              <a:t>Challenges of ecosystem &amp; economies of scale 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FDD/TDD Challenges</a:t>
            </a:r>
          </a:p>
          <a:p>
            <a:pPr marL="1085850" lvl="1" indent="-342900"/>
            <a:r>
              <a:rPr lang="en-US" dirty="0" smtClean="0"/>
              <a:t>Different Carrier Aggregation proposals</a:t>
            </a:r>
          </a:p>
          <a:p>
            <a:pPr marL="1085850" lvl="1" indent="-342900"/>
            <a:r>
              <a:rPr lang="en-US" dirty="0" smtClean="0"/>
              <a:t>Overall ecosystem &amp; </a:t>
            </a:r>
            <a:r>
              <a:rPr lang="en-US" dirty="0"/>
              <a:t>global inter-operability between networks</a:t>
            </a:r>
            <a:endParaRPr lang="en-US" dirty="0" smtClean="0"/>
          </a:p>
          <a:p>
            <a:pPr lvl="1">
              <a:buFontTx/>
              <a:buChar char="-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Spectrum Challenges for 5G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 smtClean="0"/>
              <a:t>Big data based network for future business models</a:t>
            </a:r>
            <a:endParaRPr lang="en-US" altLang="zh-CN" dirty="0" smtClean="0">
              <a:sym typeface="Arial Bold" charset="0"/>
            </a:endParaRPr>
          </a:p>
        </p:txBody>
      </p:sp>
      <p:grpSp>
        <p:nvGrpSpPr>
          <p:cNvPr id="319" name="Group 318"/>
          <p:cNvGrpSpPr/>
          <p:nvPr/>
        </p:nvGrpSpPr>
        <p:grpSpPr>
          <a:xfrm>
            <a:off x="269685" y="853894"/>
            <a:ext cx="8709202" cy="3802802"/>
            <a:chOff x="100365" y="483457"/>
            <a:chExt cx="9060340" cy="4173239"/>
          </a:xfrm>
        </p:grpSpPr>
        <p:sp>
          <p:nvSpPr>
            <p:cNvPr id="114" name="矩形 113"/>
            <p:cNvSpPr/>
            <p:nvPr/>
          </p:nvSpPr>
          <p:spPr>
            <a:xfrm>
              <a:off x="6442384" y="483457"/>
              <a:ext cx="437024" cy="20265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b="1" dirty="0" err="1" smtClean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rPr>
                <a:t>NaaS</a:t>
              </a:r>
              <a:endParaRPr lang="zh-CN" altLang="en-US" sz="1200" b="1" dirty="0">
                <a:solidFill>
                  <a:prstClr val="white"/>
                </a:solidFill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6857349" y="483457"/>
              <a:ext cx="395287" cy="20265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b="1" dirty="0" err="1" smtClean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rPr>
                <a:t>BaaS</a:t>
              </a:r>
              <a:endParaRPr lang="zh-CN" altLang="en-US" sz="1200" b="1" dirty="0">
                <a:solidFill>
                  <a:prstClr val="white"/>
                </a:solidFill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7182177" y="483457"/>
              <a:ext cx="537621" cy="20265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200" b="1" dirty="0" err="1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rPr>
                <a:t>D</a:t>
              </a:r>
              <a:r>
                <a:rPr lang="en-US" altLang="zh-CN" sz="1200" b="1" dirty="0" err="1" smtClean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rPr>
                <a:t>aaS</a:t>
              </a:r>
              <a:endParaRPr lang="zh-CN" altLang="en-US" sz="1200" b="1" dirty="0">
                <a:solidFill>
                  <a:prstClr val="white"/>
                </a:solidFill>
                <a:ea typeface="微软雅黑" pitchFamily="34" charset="-122"/>
                <a:cs typeface="Calibri" pitchFamily="34" charset="0"/>
              </a:endParaRPr>
            </a:p>
          </p:txBody>
        </p:sp>
        <p:grpSp>
          <p:nvGrpSpPr>
            <p:cNvPr id="318" name="Group 317"/>
            <p:cNvGrpSpPr/>
            <p:nvPr/>
          </p:nvGrpSpPr>
          <p:grpSpPr>
            <a:xfrm>
              <a:off x="100365" y="699699"/>
              <a:ext cx="9060340" cy="3956997"/>
              <a:chOff x="100365" y="570182"/>
              <a:chExt cx="9500644" cy="4246693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2975447" y="3147710"/>
                <a:ext cx="936000" cy="108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5982" tIns="17991" rIns="35982" bIns="17991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NFVI    </a:t>
                </a:r>
                <a:endParaRPr lang="zh-CN" altLang="en-US" sz="700" dirty="0" smtClean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947447" y="3147710"/>
                <a:ext cx="288000" cy="108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SDNC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4" name="矩形 13"/>
              <p:cNvSpPr>
                <a:spLocks/>
              </p:cNvSpPr>
              <p:nvPr/>
            </p:nvSpPr>
            <p:spPr>
              <a:xfrm>
                <a:off x="3623447" y="3008014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b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CMP3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975447" y="3287407"/>
                <a:ext cx="1260000" cy="144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5982" tIns="17991" rIns="35982" bIns="17991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        Service Chain</a:t>
                </a:r>
                <a:endParaRPr lang="zh-CN" altLang="en-US" sz="700" dirty="0" smtClean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947447" y="3008014"/>
                <a:ext cx="288000" cy="108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b"/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MANO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7" name="矩形 16"/>
              <p:cNvSpPr>
                <a:spLocks/>
              </p:cNvSpPr>
              <p:nvPr/>
            </p:nvSpPr>
            <p:spPr>
              <a:xfrm>
                <a:off x="3623447" y="2868318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CMP5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9" name="矩形 18"/>
              <p:cNvSpPr>
                <a:spLocks/>
              </p:cNvSpPr>
              <p:nvPr/>
            </p:nvSpPr>
            <p:spPr>
              <a:xfrm>
                <a:off x="3299447" y="3008014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b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CMP2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20" name="矩形 19"/>
              <p:cNvSpPr>
                <a:spLocks/>
              </p:cNvSpPr>
              <p:nvPr/>
            </p:nvSpPr>
            <p:spPr>
              <a:xfrm>
                <a:off x="3299447" y="2868318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CMP4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21" name="矩形 20"/>
              <p:cNvSpPr>
                <a:spLocks/>
              </p:cNvSpPr>
              <p:nvPr/>
            </p:nvSpPr>
            <p:spPr>
              <a:xfrm>
                <a:off x="2975447" y="3008014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CMP1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grpSp>
            <p:nvGrpSpPr>
              <p:cNvPr id="2" name="Group 261"/>
              <p:cNvGrpSpPr>
                <a:grpSpLocks noChangeAspect="1"/>
              </p:cNvGrpSpPr>
              <p:nvPr/>
            </p:nvGrpSpPr>
            <p:grpSpPr bwMode="auto">
              <a:xfrm>
                <a:off x="3745371" y="3304803"/>
                <a:ext cx="124179" cy="108000"/>
                <a:chOff x="831850" y="1282700"/>
                <a:chExt cx="695325" cy="488950"/>
              </a:xfrm>
            </p:grpSpPr>
            <p:sp>
              <p:nvSpPr>
                <p:cNvPr id="23" name="Freeform 210"/>
                <p:cNvSpPr>
                  <a:spLocks/>
                </p:cNvSpPr>
                <p:nvPr/>
              </p:nvSpPr>
              <p:spPr bwMode="auto">
                <a:xfrm>
                  <a:off x="831850" y="1443037"/>
                  <a:ext cx="695325" cy="328613"/>
                </a:xfrm>
                <a:custGeom>
                  <a:avLst/>
                  <a:gdLst>
                    <a:gd name="T0" fmla="*/ 2147483646 w 218"/>
                    <a:gd name="T1" fmla="*/ 2147483646 h 103"/>
                    <a:gd name="T2" fmla="*/ 2147483646 w 218"/>
                    <a:gd name="T3" fmla="*/ 2147483646 h 103"/>
                    <a:gd name="T4" fmla="*/ 2147483646 w 218"/>
                    <a:gd name="T5" fmla="*/ 2147483646 h 103"/>
                    <a:gd name="T6" fmla="*/ 2147483646 w 218"/>
                    <a:gd name="T7" fmla="*/ 0 h 103"/>
                    <a:gd name="T8" fmla="*/ 0 w 218"/>
                    <a:gd name="T9" fmla="*/ 0 h 103"/>
                    <a:gd name="T10" fmla="*/ 2147483646 w 218"/>
                    <a:gd name="T11" fmla="*/ 2147483646 h 10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18"/>
                    <a:gd name="T19" fmla="*/ 0 h 103"/>
                    <a:gd name="T20" fmla="*/ 218 w 218"/>
                    <a:gd name="T21" fmla="*/ 103 h 10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8" h="103">
                      <a:moveTo>
                        <a:pt x="1" y="54"/>
                      </a:moveTo>
                      <a:cubicBezTo>
                        <a:pt x="1" y="64"/>
                        <a:pt x="17" y="103"/>
                        <a:pt x="109" y="103"/>
                      </a:cubicBezTo>
                      <a:cubicBezTo>
                        <a:pt x="201" y="103"/>
                        <a:pt x="218" y="62"/>
                        <a:pt x="218" y="57"/>
                      </a:cubicBezTo>
                      <a:cubicBezTo>
                        <a:pt x="218" y="52"/>
                        <a:pt x="218" y="0"/>
                        <a:pt x="21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54"/>
                      </a:lnTo>
                      <a:close/>
                    </a:path>
                  </a:pathLst>
                </a:custGeom>
                <a:solidFill>
                  <a:srgbClr val="3D61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24" name="Freeform 211"/>
                <p:cNvSpPr>
                  <a:spLocks/>
                </p:cNvSpPr>
                <p:nvPr/>
              </p:nvSpPr>
              <p:spPr bwMode="auto">
                <a:xfrm>
                  <a:off x="841375" y="1289050"/>
                  <a:ext cx="679450" cy="303213"/>
                </a:xfrm>
                <a:custGeom>
                  <a:avLst/>
                  <a:gdLst>
                    <a:gd name="T0" fmla="*/ 2147483646 w 213"/>
                    <a:gd name="T1" fmla="*/ 2147483646 h 95"/>
                    <a:gd name="T2" fmla="*/ 2147483646 w 213"/>
                    <a:gd name="T3" fmla="*/ 2147483646 h 95"/>
                    <a:gd name="T4" fmla="*/ 0 w 213"/>
                    <a:gd name="T5" fmla="*/ 2147483646 h 95"/>
                    <a:gd name="T6" fmla="*/ 2147483646 w 213"/>
                    <a:gd name="T7" fmla="*/ 0 h 95"/>
                    <a:gd name="T8" fmla="*/ 2147483646 w 213"/>
                    <a:gd name="T9" fmla="*/ 2147483646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3"/>
                    <a:gd name="T16" fmla="*/ 0 h 95"/>
                    <a:gd name="T17" fmla="*/ 213 w 21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3" h="95">
                      <a:moveTo>
                        <a:pt x="213" y="47"/>
                      </a:moveTo>
                      <a:cubicBezTo>
                        <a:pt x="213" y="73"/>
                        <a:pt x="164" y="95"/>
                        <a:pt x="106" y="95"/>
                      </a:cubicBezTo>
                      <a:cubicBezTo>
                        <a:pt x="47" y="95"/>
                        <a:pt x="0" y="74"/>
                        <a:pt x="0" y="47"/>
                      </a:cubicBezTo>
                      <a:cubicBezTo>
                        <a:pt x="0" y="21"/>
                        <a:pt x="47" y="0"/>
                        <a:pt x="106" y="0"/>
                      </a:cubicBezTo>
                      <a:cubicBezTo>
                        <a:pt x="164" y="0"/>
                        <a:pt x="213" y="20"/>
                        <a:pt x="213" y="47"/>
                      </a:cubicBezTo>
                      <a:close/>
                    </a:path>
                  </a:pathLst>
                </a:custGeom>
                <a:solidFill>
                  <a:srgbClr val="3D61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25" name="Freeform 212"/>
                <p:cNvSpPr>
                  <a:spLocks noEditPoints="1"/>
                </p:cNvSpPr>
                <p:nvPr/>
              </p:nvSpPr>
              <p:spPr bwMode="auto">
                <a:xfrm>
                  <a:off x="835025" y="1282700"/>
                  <a:ext cx="692150" cy="315913"/>
                </a:xfrm>
                <a:custGeom>
                  <a:avLst/>
                  <a:gdLst>
                    <a:gd name="T0" fmla="*/ 2147483646 w 217"/>
                    <a:gd name="T1" fmla="*/ 2147483646 h 99"/>
                    <a:gd name="T2" fmla="*/ 0 w 217"/>
                    <a:gd name="T3" fmla="*/ 2147483646 h 99"/>
                    <a:gd name="T4" fmla="*/ 0 w 217"/>
                    <a:gd name="T5" fmla="*/ 2147483646 h 99"/>
                    <a:gd name="T6" fmla="*/ 2147483646 w 217"/>
                    <a:gd name="T7" fmla="*/ 2147483646 h 99"/>
                    <a:gd name="T8" fmla="*/ 2147483646 w 217"/>
                    <a:gd name="T9" fmla="*/ 2147483646 h 99"/>
                    <a:gd name="T10" fmla="*/ 2147483646 w 217"/>
                    <a:gd name="T11" fmla="*/ 0 h 99"/>
                    <a:gd name="T12" fmla="*/ 2147483646 w 217"/>
                    <a:gd name="T13" fmla="*/ 0 h 99"/>
                    <a:gd name="T14" fmla="*/ 2147483646 w 217"/>
                    <a:gd name="T15" fmla="*/ 2147483646 h 99"/>
                    <a:gd name="T16" fmla="*/ 2147483646 w 217"/>
                    <a:gd name="T17" fmla="*/ 2147483646 h 99"/>
                    <a:gd name="T18" fmla="*/ 2147483646 w 217"/>
                    <a:gd name="T19" fmla="*/ 2147483646 h 99"/>
                    <a:gd name="T20" fmla="*/ 2147483646 w 217"/>
                    <a:gd name="T21" fmla="*/ 2147483646 h 99"/>
                    <a:gd name="T22" fmla="*/ 2147483646 w 217"/>
                    <a:gd name="T23" fmla="*/ 2147483646 h 99"/>
                    <a:gd name="T24" fmla="*/ 2147483646 w 217"/>
                    <a:gd name="T25" fmla="*/ 2147483646 h 99"/>
                    <a:gd name="T26" fmla="*/ 2147483646 w 217"/>
                    <a:gd name="T27" fmla="*/ 2147483646 h 99"/>
                    <a:gd name="T28" fmla="*/ 2147483646 w 217"/>
                    <a:gd name="T29" fmla="*/ 2147483646 h 99"/>
                    <a:gd name="T30" fmla="*/ 2147483646 w 217"/>
                    <a:gd name="T31" fmla="*/ 2147483646 h 99"/>
                    <a:gd name="T32" fmla="*/ 2147483646 w 217"/>
                    <a:gd name="T33" fmla="*/ 2147483646 h 99"/>
                    <a:gd name="T34" fmla="*/ 2147483646 w 217"/>
                    <a:gd name="T35" fmla="*/ 2147483646 h 99"/>
                    <a:gd name="T36" fmla="*/ 2147483646 w 217"/>
                    <a:gd name="T37" fmla="*/ 2147483646 h 99"/>
                    <a:gd name="T38" fmla="*/ 2147483646 w 217"/>
                    <a:gd name="T39" fmla="*/ 2147483646 h 99"/>
                    <a:gd name="T40" fmla="*/ 2147483646 w 217"/>
                    <a:gd name="T41" fmla="*/ 2147483646 h 99"/>
                    <a:gd name="T42" fmla="*/ 2147483646 w 217"/>
                    <a:gd name="T43" fmla="*/ 2147483646 h 99"/>
                    <a:gd name="T44" fmla="*/ 2147483646 w 217"/>
                    <a:gd name="T45" fmla="*/ 2147483646 h 99"/>
                    <a:gd name="T46" fmla="*/ 2147483646 w 217"/>
                    <a:gd name="T47" fmla="*/ 2147483646 h 99"/>
                    <a:gd name="T48" fmla="*/ 2147483646 w 217"/>
                    <a:gd name="T49" fmla="*/ 2147483646 h 99"/>
                    <a:gd name="T50" fmla="*/ 2147483646 w 217"/>
                    <a:gd name="T51" fmla="*/ 2147483646 h 99"/>
                    <a:gd name="T52" fmla="*/ 2147483646 w 217"/>
                    <a:gd name="T53" fmla="*/ 2147483646 h 99"/>
                    <a:gd name="T54" fmla="*/ 2147483646 w 217"/>
                    <a:gd name="T55" fmla="*/ 2147483646 h 99"/>
                    <a:gd name="T56" fmla="*/ 2147483646 w 217"/>
                    <a:gd name="T57" fmla="*/ 2147483646 h 99"/>
                    <a:gd name="T58" fmla="*/ 2147483646 w 217"/>
                    <a:gd name="T59" fmla="*/ 2147483646 h 99"/>
                    <a:gd name="T60" fmla="*/ 2147483646 w 217"/>
                    <a:gd name="T61" fmla="*/ 2147483646 h 99"/>
                    <a:gd name="T62" fmla="*/ 2147483646 w 217"/>
                    <a:gd name="T63" fmla="*/ 2147483646 h 99"/>
                    <a:gd name="T64" fmla="*/ 2147483646 w 217"/>
                    <a:gd name="T65" fmla="*/ 2147483646 h 99"/>
                    <a:gd name="T66" fmla="*/ 2147483646 w 217"/>
                    <a:gd name="T67" fmla="*/ 2147483646 h 9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17"/>
                    <a:gd name="T103" fmla="*/ 0 h 99"/>
                    <a:gd name="T104" fmla="*/ 217 w 217"/>
                    <a:gd name="T105" fmla="*/ 99 h 9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17" h="99">
                      <a:moveTo>
                        <a:pt x="32" y="85"/>
                      </a:moveTo>
                      <a:cubicBezTo>
                        <a:pt x="13" y="76"/>
                        <a:pt x="0" y="64"/>
                        <a:pt x="0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35"/>
                        <a:pt x="13" y="22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52" y="5"/>
                        <a:pt x="78" y="0"/>
                        <a:pt x="108" y="0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cubicBezTo>
                        <a:pt x="137" y="0"/>
                        <a:pt x="164" y="5"/>
                        <a:pt x="184" y="13"/>
                      </a:cubicBezTo>
                      <a:cubicBezTo>
                        <a:pt x="184" y="13"/>
                        <a:pt x="184" y="13"/>
                        <a:pt x="184" y="13"/>
                      </a:cubicBezTo>
                      <a:cubicBezTo>
                        <a:pt x="204" y="22"/>
                        <a:pt x="217" y="34"/>
                        <a:pt x="217" y="49"/>
                      </a:cubicBezTo>
                      <a:cubicBezTo>
                        <a:pt x="217" y="49"/>
                        <a:pt x="217" y="49"/>
                        <a:pt x="217" y="49"/>
                      </a:cubicBezTo>
                      <a:cubicBezTo>
                        <a:pt x="217" y="63"/>
                        <a:pt x="204" y="76"/>
                        <a:pt x="184" y="85"/>
                      </a:cubicBezTo>
                      <a:cubicBezTo>
                        <a:pt x="184" y="85"/>
                        <a:pt x="184" y="85"/>
                        <a:pt x="184" y="85"/>
                      </a:cubicBezTo>
                      <a:cubicBezTo>
                        <a:pt x="164" y="94"/>
                        <a:pt x="137" y="99"/>
                        <a:pt x="108" y="99"/>
                      </a:cubicBezTo>
                      <a:cubicBezTo>
                        <a:pt x="108" y="99"/>
                        <a:pt x="108" y="99"/>
                        <a:pt x="108" y="99"/>
                      </a:cubicBezTo>
                      <a:cubicBezTo>
                        <a:pt x="78" y="99"/>
                        <a:pt x="52" y="94"/>
                        <a:pt x="32" y="85"/>
                      </a:cubicBezTo>
                      <a:close/>
                      <a:moveTo>
                        <a:pt x="34" y="17"/>
                      </a:moveTo>
                      <a:cubicBezTo>
                        <a:pt x="15" y="26"/>
                        <a:pt x="4" y="38"/>
                        <a:pt x="4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4" y="61"/>
                        <a:pt x="15" y="73"/>
                        <a:pt x="34" y="81"/>
                      </a:cubicBezTo>
                      <a:cubicBezTo>
                        <a:pt x="34" y="81"/>
                        <a:pt x="34" y="81"/>
                        <a:pt x="34" y="81"/>
                      </a:cubicBezTo>
                      <a:cubicBezTo>
                        <a:pt x="53" y="90"/>
                        <a:pt x="79" y="95"/>
                        <a:pt x="108" y="95"/>
                      </a:cubicBezTo>
                      <a:cubicBezTo>
                        <a:pt x="108" y="95"/>
                        <a:pt x="108" y="95"/>
                        <a:pt x="108" y="95"/>
                      </a:cubicBezTo>
                      <a:cubicBezTo>
                        <a:pt x="137" y="95"/>
                        <a:pt x="163" y="90"/>
                        <a:pt x="182" y="81"/>
                      </a:cubicBezTo>
                      <a:cubicBezTo>
                        <a:pt x="182" y="81"/>
                        <a:pt x="182" y="81"/>
                        <a:pt x="182" y="81"/>
                      </a:cubicBezTo>
                      <a:cubicBezTo>
                        <a:pt x="202" y="72"/>
                        <a:pt x="213" y="61"/>
                        <a:pt x="213" y="49"/>
                      </a:cubicBezTo>
                      <a:cubicBezTo>
                        <a:pt x="213" y="49"/>
                        <a:pt x="213" y="49"/>
                        <a:pt x="213" y="49"/>
                      </a:cubicBezTo>
                      <a:cubicBezTo>
                        <a:pt x="213" y="37"/>
                        <a:pt x="202" y="26"/>
                        <a:pt x="182" y="17"/>
                      </a:cubicBezTo>
                      <a:cubicBezTo>
                        <a:pt x="182" y="17"/>
                        <a:pt x="182" y="17"/>
                        <a:pt x="182" y="17"/>
                      </a:cubicBezTo>
                      <a:cubicBezTo>
                        <a:pt x="163" y="9"/>
                        <a:pt x="137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79" y="4"/>
                        <a:pt x="53" y="9"/>
                        <a:pt x="34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26" name="Freeform 213"/>
                <p:cNvSpPr>
                  <a:spLocks noEditPoints="1"/>
                </p:cNvSpPr>
                <p:nvPr/>
              </p:nvSpPr>
              <p:spPr bwMode="auto">
                <a:xfrm>
                  <a:off x="889000" y="1333500"/>
                  <a:ext cx="606425" cy="188913"/>
                </a:xfrm>
                <a:custGeom>
                  <a:avLst/>
                  <a:gdLst>
                    <a:gd name="T0" fmla="*/ 2147483646 w 382"/>
                    <a:gd name="T1" fmla="*/ 2147483646 h 119"/>
                    <a:gd name="T2" fmla="*/ 2147483646 w 382"/>
                    <a:gd name="T3" fmla="*/ 2147483646 h 119"/>
                    <a:gd name="T4" fmla="*/ 2147483646 w 382"/>
                    <a:gd name="T5" fmla="*/ 2147483646 h 119"/>
                    <a:gd name="T6" fmla="*/ 2147483646 w 382"/>
                    <a:gd name="T7" fmla="*/ 2147483646 h 119"/>
                    <a:gd name="T8" fmla="*/ 2147483646 w 382"/>
                    <a:gd name="T9" fmla="*/ 2147483646 h 119"/>
                    <a:gd name="T10" fmla="*/ 2147483646 w 382"/>
                    <a:gd name="T11" fmla="*/ 2147483646 h 119"/>
                    <a:gd name="T12" fmla="*/ 2147483646 w 382"/>
                    <a:gd name="T13" fmla="*/ 2147483646 h 119"/>
                    <a:gd name="T14" fmla="*/ 2147483646 w 382"/>
                    <a:gd name="T15" fmla="*/ 2147483646 h 119"/>
                    <a:gd name="T16" fmla="*/ 2147483646 w 382"/>
                    <a:gd name="T17" fmla="*/ 2147483646 h 119"/>
                    <a:gd name="T18" fmla="*/ 2147483646 w 382"/>
                    <a:gd name="T19" fmla="*/ 2147483646 h 119"/>
                    <a:gd name="T20" fmla="*/ 2147483646 w 382"/>
                    <a:gd name="T21" fmla="*/ 2147483646 h 119"/>
                    <a:gd name="T22" fmla="*/ 2147483646 w 382"/>
                    <a:gd name="T23" fmla="*/ 2147483646 h 119"/>
                    <a:gd name="T24" fmla="*/ 2147483646 w 382"/>
                    <a:gd name="T25" fmla="*/ 2147483646 h 119"/>
                    <a:gd name="T26" fmla="*/ 2147483646 w 382"/>
                    <a:gd name="T27" fmla="*/ 2147483646 h 119"/>
                    <a:gd name="T28" fmla="*/ 2147483646 w 382"/>
                    <a:gd name="T29" fmla="*/ 2147483646 h 119"/>
                    <a:gd name="T30" fmla="*/ 2147483646 w 382"/>
                    <a:gd name="T31" fmla="*/ 2147483646 h 119"/>
                    <a:gd name="T32" fmla="*/ 2147483646 w 382"/>
                    <a:gd name="T33" fmla="*/ 2147483646 h 119"/>
                    <a:gd name="T34" fmla="*/ 2147483646 w 382"/>
                    <a:gd name="T35" fmla="*/ 2147483646 h 119"/>
                    <a:gd name="T36" fmla="*/ 2147483646 w 382"/>
                    <a:gd name="T37" fmla="*/ 2147483646 h 119"/>
                    <a:gd name="T38" fmla="*/ 2147483646 w 382"/>
                    <a:gd name="T39" fmla="*/ 2147483646 h 119"/>
                    <a:gd name="T40" fmla="*/ 2147483646 w 382"/>
                    <a:gd name="T41" fmla="*/ 2147483646 h 119"/>
                    <a:gd name="T42" fmla="*/ 2147483646 w 382"/>
                    <a:gd name="T43" fmla="*/ 2147483646 h 119"/>
                    <a:gd name="T44" fmla="*/ 2147483646 w 382"/>
                    <a:gd name="T45" fmla="*/ 2147483646 h 119"/>
                    <a:gd name="T46" fmla="*/ 2147483646 w 382"/>
                    <a:gd name="T47" fmla="*/ 2147483646 h 119"/>
                    <a:gd name="T48" fmla="*/ 2147483646 w 382"/>
                    <a:gd name="T49" fmla="*/ 2147483646 h 119"/>
                    <a:gd name="T50" fmla="*/ 2147483646 w 382"/>
                    <a:gd name="T51" fmla="*/ 0 h 119"/>
                    <a:gd name="T52" fmla="*/ 2147483646 w 382"/>
                    <a:gd name="T53" fmla="*/ 2147483646 h 119"/>
                    <a:gd name="T54" fmla="*/ 2147483646 w 382"/>
                    <a:gd name="T55" fmla="*/ 2147483646 h 119"/>
                    <a:gd name="T56" fmla="*/ 2147483646 w 382"/>
                    <a:gd name="T57" fmla="*/ 2147483646 h 119"/>
                    <a:gd name="T58" fmla="*/ 2147483646 w 382"/>
                    <a:gd name="T59" fmla="*/ 2147483646 h 119"/>
                    <a:gd name="T60" fmla="*/ 2147483646 w 382"/>
                    <a:gd name="T61" fmla="*/ 2147483646 h 119"/>
                    <a:gd name="T62" fmla="*/ 2147483646 w 382"/>
                    <a:gd name="T63" fmla="*/ 2147483646 h 119"/>
                    <a:gd name="T64" fmla="*/ 2147483646 w 382"/>
                    <a:gd name="T65" fmla="*/ 2147483646 h 119"/>
                    <a:gd name="T66" fmla="*/ 2147483646 w 382"/>
                    <a:gd name="T67" fmla="*/ 2147483646 h 119"/>
                    <a:gd name="T68" fmla="*/ 2147483646 w 382"/>
                    <a:gd name="T69" fmla="*/ 2147483646 h 119"/>
                    <a:gd name="T70" fmla="*/ 2147483646 w 382"/>
                    <a:gd name="T71" fmla="*/ 2147483646 h 119"/>
                    <a:gd name="T72" fmla="*/ 2147483646 w 382"/>
                    <a:gd name="T73" fmla="*/ 2147483646 h 119"/>
                    <a:gd name="T74" fmla="*/ 0 w 382"/>
                    <a:gd name="T75" fmla="*/ 2147483646 h 119"/>
                    <a:gd name="T76" fmla="*/ 2147483646 w 382"/>
                    <a:gd name="T77" fmla="*/ 2147483646 h 119"/>
                    <a:gd name="T78" fmla="*/ 2147483646 w 382"/>
                    <a:gd name="T79" fmla="*/ 2147483646 h 11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382"/>
                    <a:gd name="T121" fmla="*/ 0 h 119"/>
                    <a:gd name="T122" fmla="*/ 382 w 382"/>
                    <a:gd name="T123" fmla="*/ 119 h 119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382" h="119">
                      <a:moveTo>
                        <a:pt x="131" y="63"/>
                      </a:moveTo>
                      <a:lnTo>
                        <a:pt x="39" y="89"/>
                      </a:lnTo>
                      <a:lnTo>
                        <a:pt x="39" y="69"/>
                      </a:lnTo>
                      <a:lnTo>
                        <a:pt x="14" y="75"/>
                      </a:lnTo>
                      <a:lnTo>
                        <a:pt x="12" y="105"/>
                      </a:lnTo>
                      <a:lnTo>
                        <a:pt x="63" y="119"/>
                      </a:lnTo>
                      <a:lnTo>
                        <a:pt x="85" y="111"/>
                      </a:lnTo>
                      <a:lnTo>
                        <a:pt x="53" y="101"/>
                      </a:lnTo>
                      <a:lnTo>
                        <a:pt x="165" y="71"/>
                      </a:lnTo>
                      <a:lnTo>
                        <a:pt x="131" y="63"/>
                      </a:lnTo>
                      <a:close/>
                      <a:moveTo>
                        <a:pt x="263" y="71"/>
                      </a:moveTo>
                      <a:lnTo>
                        <a:pt x="326" y="71"/>
                      </a:lnTo>
                      <a:lnTo>
                        <a:pt x="304" y="63"/>
                      </a:lnTo>
                      <a:lnTo>
                        <a:pt x="207" y="65"/>
                      </a:lnTo>
                      <a:lnTo>
                        <a:pt x="207" y="93"/>
                      </a:lnTo>
                      <a:lnTo>
                        <a:pt x="231" y="99"/>
                      </a:lnTo>
                      <a:lnTo>
                        <a:pt x="231" y="81"/>
                      </a:lnTo>
                      <a:lnTo>
                        <a:pt x="370" y="119"/>
                      </a:lnTo>
                      <a:lnTo>
                        <a:pt x="382" y="103"/>
                      </a:lnTo>
                      <a:lnTo>
                        <a:pt x="263" y="71"/>
                      </a:lnTo>
                      <a:close/>
                      <a:moveTo>
                        <a:pt x="227" y="55"/>
                      </a:moveTo>
                      <a:lnTo>
                        <a:pt x="316" y="29"/>
                      </a:lnTo>
                      <a:lnTo>
                        <a:pt x="316" y="45"/>
                      </a:lnTo>
                      <a:lnTo>
                        <a:pt x="342" y="37"/>
                      </a:lnTo>
                      <a:lnTo>
                        <a:pt x="340" y="13"/>
                      </a:lnTo>
                      <a:lnTo>
                        <a:pt x="290" y="0"/>
                      </a:lnTo>
                      <a:lnTo>
                        <a:pt x="267" y="7"/>
                      </a:lnTo>
                      <a:lnTo>
                        <a:pt x="304" y="17"/>
                      </a:lnTo>
                      <a:lnTo>
                        <a:pt x="197" y="45"/>
                      </a:lnTo>
                      <a:lnTo>
                        <a:pt x="227" y="55"/>
                      </a:lnTo>
                      <a:close/>
                      <a:moveTo>
                        <a:pt x="39" y="45"/>
                      </a:moveTo>
                      <a:lnTo>
                        <a:pt x="63" y="51"/>
                      </a:lnTo>
                      <a:lnTo>
                        <a:pt x="159" y="53"/>
                      </a:lnTo>
                      <a:lnTo>
                        <a:pt x="159" y="25"/>
                      </a:lnTo>
                      <a:lnTo>
                        <a:pt x="135" y="19"/>
                      </a:lnTo>
                      <a:lnTo>
                        <a:pt x="135" y="37"/>
                      </a:lnTo>
                      <a:lnTo>
                        <a:pt x="16" y="5"/>
                      </a:lnTo>
                      <a:lnTo>
                        <a:pt x="0" y="17"/>
                      </a:lnTo>
                      <a:lnTo>
                        <a:pt x="99" y="45"/>
                      </a:lnTo>
                      <a:lnTo>
                        <a:pt x="39" y="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</p:grpSp>
          <p:sp>
            <p:nvSpPr>
              <p:cNvPr id="27" name="矩形 26"/>
              <p:cNvSpPr>
                <a:spLocks noChangeArrowheads="1"/>
              </p:cNvSpPr>
              <p:nvPr/>
            </p:nvSpPr>
            <p:spPr bwMode="auto">
              <a:xfrm>
                <a:off x="3958066" y="3305546"/>
                <a:ext cx="211596" cy="1077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TC/TF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28" name="矩形 27"/>
              <p:cNvSpPr>
                <a:spLocks/>
              </p:cNvSpPr>
              <p:nvPr/>
            </p:nvSpPr>
            <p:spPr>
              <a:xfrm>
                <a:off x="3623447" y="2728622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CMP7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29" name="矩形 28"/>
              <p:cNvSpPr>
                <a:spLocks/>
              </p:cNvSpPr>
              <p:nvPr/>
            </p:nvSpPr>
            <p:spPr>
              <a:xfrm>
                <a:off x="3299447" y="2728622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CMP6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grpSp>
            <p:nvGrpSpPr>
              <p:cNvPr id="3" name="组合 380"/>
              <p:cNvGrpSpPr/>
              <p:nvPr/>
            </p:nvGrpSpPr>
            <p:grpSpPr>
              <a:xfrm>
                <a:off x="3011447" y="2861971"/>
                <a:ext cx="1188000" cy="378000"/>
                <a:chOff x="3623182" y="947523"/>
                <a:chExt cx="1188000" cy="522001"/>
              </a:xfrm>
              <a:effectLst/>
            </p:grpSpPr>
            <p:cxnSp>
              <p:nvCxnSpPr>
                <p:cNvPr id="31" name="直接连接符 30"/>
                <p:cNvCxnSpPr/>
                <p:nvPr/>
              </p:nvCxnSpPr>
              <p:spPr bwMode="auto">
                <a:xfrm>
                  <a:off x="3623182" y="1469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/>
                <p:nvPr/>
              </p:nvCxnSpPr>
              <p:spPr bwMode="auto">
                <a:xfrm flipV="1">
                  <a:off x="3911182" y="947524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 bwMode="auto">
                <a:xfrm>
                  <a:off x="3911182" y="947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/>
              </p:nvCxnSpPr>
              <p:spPr bwMode="auto">
                <a:xfrm flipV="1">
                  <a:off x="4199182" y="947523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/>
                <p:nvPr/>
              </p:nvCxnSpPr>
              <p:spPr bwMode="auto">
                <a:xfrm flipV="1">
                  <a:off x="4235182" y="947524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/>
                <p:cNvCxnSpPr/>
                <p:nvPr/>
              </p:nvCxnSpPr>
              <p:spPr bwMode="auto">
                <a:xfrm>
                  <a:off x="4235182" y="947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/>
              </p:nvCxnSpPr>
              <p:spPr bwMode="auto">
                <a:xfrm flipV="1">
                  <a:off x="4523182" y="947523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 37"/>
                <p:cNvCxnSpPr/>
                <p:nvPr/>
              </p:nvCxnSpPr>
              <p:spPr bwMode="auto">
                <a:xfrm>
                  <a:off x="4199182" y="1469523"/>
                  <a:ext cx="36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 bwMode="auto">
                <a:xfrm>
                  <a:off x="4523182" y="1469523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矩形 39"/>
              <p:cNvSpPr/>
              <p:nvPr/>
            </p:nvSpPr>
            <p:spPr>
              <a:xfrm>
                <a:off x="4826671" y="3147710"/>
                <a:ext cx="936000" cy="108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NFVI    </a:t>
                </a:r>
                <a:endParaRPr lang="zh-CN" altLang="en-US" sz="700" dirty="0" smtClean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5801835" y="3147710"/>
                <a:ext cx="288000" cy="108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SDNC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2" name="矩形 41"/>
              <p:cNvSpPr>
                <a:spLocks/>
              </p:cNvSpPr>
              <p:nvPr/>
            </p:nvSpPr>
            <p:spPr>
              <a:xfrm>
                <a:off x="5477835" y="3008014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CMPb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4829835" y="3287407"/>
                <a:ext cx="1260000" cy="144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        Service Chain</a:t>
                </a:r>
                <a:endParaRPr lang="zh-CN" altLang="en-US" sz="700" dirty="0" smtClean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801835" y="3008014"/>
                <a:ext cx="288000" cy="108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MANO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5" name="矩形 44"/>
              <p:cNvSpPr>
                <a:spLocks/>
              </p:cNvSpPr>
              <p:nvPr/>
            </p:nvSpPr>
            <p:spPr>
              <a:xfrm>
                <a:off x="5477835" y="2868318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CMPd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6" name="矩形 45"/>
              <p:cNvSpPr>
                <a:spLocks/>
              </p:cNvSpPr>
              <p:nvPr/>
            </p:nvSpPr>
            <p:spPr>
              <a:xfrm>
                <a:off x="5153835" y="3008014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CMPa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7" name="矩形 46"/>
              <p:cNvSpPr>
                <a:spLocks/>
              </p:cNvSpPr>
              <p:nvPr/>
            </p:nvSpPr>
            <p:spPr>
              <a:xfrm>
                <a:off x="5153835" y="2868318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CMPc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8" name="矩形 137"/>
              <p:cNvSpPr>
                <a:spLocks noChangeArrowheads="1"/>
              </p:cNvSpPr>
              <p:nvPr/>
            </p:nvSpPr>
            <p:spPr bwMode="auto">
              <a:xfrm>
                <a:off x="4829835" y="3008014"/>
                <a:ext cx="288000" cy="10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0">
                <a:noAutofit/>
              </a:bodyPr>
              <a:lstStyle/>
              <a:p>
                <a:pPr algn="ctr"/>
                <a:r>
                  <a:rPr lang="en-US" altLang="zh-CN" sz="700" b="1" dirty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…</a:t>
                </a:r>
                <a:endParaRPr lang="zh-CN" altLang="en-US" sz="700" b="1" dirty="0">
                  <a:solidFill>
                    <a:prstClr val="white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49" name="矩形 48"/>
              <p:cNvSpPr>
                <a:spLocks/>
              </p:cNvSpPr>
              <p:nvPr/>
            </p:nvSpPr>
            <p:spPr>
              <a:xfrm>
                <a:off x="5477835" y="2728622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CMPf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50" name="矩形 49"/>
              <p:cNvSpPr>
                <a:spLocks/>
              </p:cNvSpPr>
              <p:nvPr/>
            </p:nvSpPr>
            <p:spPr>
              <a:xfrm>
                <a:off x="5153835" y="2728622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7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CMPe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grpSp>
            <p:nvGrpSpPr>
              <p:cNvPr id="4" name="组合 410"/>
              <p:cNvGrpSpPr/>
              <p:nvPr/>
            </p:nvGrpSpPr>
            <p:grpSpPr>
              <a:xfrm>
                <a:off x="4865835" y="2861971"/>
                <a:ext cx="1188000" cy="378000"/>
                <a:chOff x="3623182" y="947523"/>
                <a:chExt cx="1188000" cy="522001"/>
              </a:xfrm>
              <a:effectLst/>
            </p:grpSpPr>
            <p:cxnSp>
              <p:nvCxnSpPr>
                <p:cNvPr id="52" name="直接连接符 51"/>
                <p:cNvCxnSpPr/>
                <p:nvPr/>
              </p:nvCxnSpPr>
              <p:spPr bwMode="auto">
                <a:xfrm>
                  <a:off x="3623182" y="1469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 bwMode="auto">
                <a:xfrm flipV="1">
                  <a:off x="3911182" y="947524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/>
                <p:cNvCxnSpPr/>
                <p:nvPr/>
              </p:nvCxnSpPr>
              <p:spPr bwMode="auto">
                <a:xfrm>
                  <a:off x="3911182" y="947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/>
                <p:cNvCxnSpPr/>
                <p:nvPr/>
              </p:nvCxnSpPr>
              <p:spPr bwMode="auto">
                <a:xfrm flipV="1">
                  <a:off x="4199182" y="947523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/>
                <p:cNvCxnSpPr/>
                <p:nvPr/>
              </p:nvCxnSpPr>
              <p:spPr bwMode="auto">
                <a:xfrm flipV="1">
                  <a:off x="4235182" y="947524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 bwMode="auto">
                <a:xfrm>
                  <a:off x="4235182" y="947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 58"/>
                <p:cNvCxnSpPr/>
                <p:nvPr/>
              </p:nvCxnSpPr>
              <p:spPr bwMode="auto">
                <a:xfrm flipV="1">
                  <a:off x="4523182" y="947523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/>
                <p:cNvCxnSpPr/>
                <p:nvPr/>
              </p:nvCxnSpPr>
              <p:spPr bwMode="auto">
                <a:xfrm>
                  <a:off x="4199182" y="1469523"/>
                  <a:ext cx="36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 bwMode="auto">
                <a:xfrm>
                  <a:off x="4523182" y="1469523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Group 261"/>
              <p:cNvGrpSpPr>
                <a:grpSpLocks noChangeAspect="1"/>
              </p:cNvGrpSpPr>
              <p:nvPr/>
            </p:nvGrpSpPr>
            <p:grpSpPr bwMode="auto">
              <a:xfrm>
                <a:off x="5589663" y="3304803"/>
                <a:ext cx="124179" cy="108000"/>
                <a:chOff x="831850" y="1282700"/>
                <a:chExt cx="695325" cy="488950"/>
              </a:xfrm>
            </p:grpSpPr>
            <p:sp>
              <p:nvSpPr>
                <p:cNvPr id="63" name="Freeform 210"/>
                <p:cNvSpPr>
                  <a:spLocks/>
                </p:cNvSpPr>
                <p:nvPr/>
              </p:nvSpPr>
              <p:spPr bwMode="auto">
                <a:xfrm>
                  <a:off x="831850" y="1443037"/>
                  <a:ext cx="695325" cy="328613"/>
                </a:xfrm>
                <a:custGeom>
                  <a:avLst/>
                  <a:gdLst>
                    <a:gd name="T0" fmla="*/ 2147483646 w 218"/>
                    <a:gd name="T1" fmla="*/ 2147483646 h 103"/>
                    <a:gd name="T2" fmla="*/ 2147483646 w 218"/>
                    <a:gd name="T3" fmla="*/ 2147483646 h 103"/>
                    <a:gd name="T4" fmla="*/ 2147483646 w 218"/>
                    <a:gd name="T5" fmla="*/ 2147483646 h 103"/>
                    <a:gd name="T6" fmla="*/ 2147483646 w 218"/>
                    <a:gd name="T7" fmla="*/ 0 h 103"/>
                    <a:gd name="T8" fmla="*/ 0 w 218"/>
                    <a:gd name="T9" fmla="*/ 0 h 103"/>
                    <a:gd name="T10" fmla="*/ 2147483646 w 218"/>
                    <a:gd name="T11" fmla="*/ 2147483646 h 10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18"/>
                    <a:gd name="T19" fmla="*/ 0 h 103"/>
                    <a:gd name="T20" fmla="*/ 218 w 218"/>
                    <a:gd name="T21" fmla="*/ 103 h 10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8" h="103">
                      <a:moveTo>
                        <a:pt x="1" y="54"/>
                      </a:moveTo>
                      <a:cubicBezTo>
                        <a:pt x="1" y="64"/>
                        <a:pt x="17" y="103"/>
                        <a:pt x="109" y="103"/>
                      </a:cubicBezTo>
                      <a:cubicBezTo>
                        <a:pt x="201" y="103"/>
                        <a:pt x="218" y="62"/>
                        <a:pt x="218" y="57"/>
                      </a:cubicBezTo>
                      <a:cubicBezTo>
                        <a:pt x="218" y="52"/>
                        <a:pt x="218" y="0"/>
                        <a:pt x="21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54"/>
                      </a:lnTo>
                      <a:close/>
                    </a:path>
                  </a:pathLst>
                </a:custGeom>
                <a:solidFill>
                  <a:srgbClr val="3D61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64" name="Freeform 211"/>
                <p:cNvSpPr>
                  <a:spLocks/>
                </p:cNvSpPr>
                <p:nvPr/>
              </p:nvSpPr>
              <p:spPr bwMode="auto">
                <a:xfrm>
                  <a:off x="841375" y="1289050"/>
                  <a:ext cx="679450" cy="303213"/>
                </a:xfrm>
                <a:custGeom>
                  <a:avLst/>
                  <a:gdLst>
                    <a:gd name="T0" fmla="*/ 2147483646 w 213"/>
                    <a:gd name="T1" fmla="*/ 2147483646 h 95"/>
                    <a:gd name="T2" fmla="*/ 2147483646 w 213"/>
                    <a:gd name="T3" fmla="*/ 2147483646 h 95"/>
                    <a:gd name="T4" fmla="*/ 0 w 213"/>
                    <a:gd name="T5" fmla="*/ 2147483646 h 95"/>
                    <a:gd name="T6" fmla="*/ 2147483646 w 213"/>
                    <a:gd name="T7" fmla="*/ 0 h 95"/>
                    <a:gd name="T8" fmla="*/ 2147483646 w 213"/>
                    <a:gd name="T9" fmla="*/ 2147483646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3"/>
                    <a:gd name="T16" fmla="*/ 0 h 95"/>
                    <a:gd name="T17" fmla="*/ 213 w 21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3" h="95">
                      <a:moveTo>
                        <a:pt x="213" y="47"/>
                      </a:moveTo>
                      <a:cubicBezTo>
                        <a:pt x="213" y="73"/>
                        <a:pt x="164" y="95"/>
                        <a:pt x="106" y="95"/>
                      </a:cubicBezTo>
                      <a:cubicBezTo>
                        <a:pt x="47" y="95"/>
                        <a:pt x="0" y="74"/>
                        <a:pt x="0" y="47"/>
                      </a:cubicBezTo>
                      <a:cubicBezTo>
                        <a:pt x="0" y="21"/>
                        <a:pt x="47" y="0"/>
                        <a:pt x="106" y="0"/>
                      </a:cubicBezTo>
                      <a:cubicBezTo>
                        <a:pt x="164" y="0"/>
                        <a:pt x="213" y="20"/>
                        <a:pt x="213" y="47"/>
                      </a:cubicBezTo>
                      <a:close/>
                    </a:path>
                  </a:pathLst>
                </a:custGeom>
                <a:solidFill>
                  <a:srgbClr val="3D61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65" name="Freeform 212"/>
                <p:cNvSpPr>
                  <a:spLocks noEditPoints="1"/>
                </p:cNvSpPr>
                <p:nvPr/>
              </p:nvSpPr>
              <p:spPr bwMode="auto">
                <a:xfrm>
                  <a:off x="835025" y="1282700"/>
                  <a:ext cx="692150" cy="315913"/>
                </a:xfrm>
                <a:custGeom>
                  <a:avLst/>
                  <a:gdLst>
                    <a:gd name="T0" fmla="*/ 2147483646 w 217"/>
                    <a:gd name="T1" fmla="*/ 2147483646 h 99"/>
                    <a:gd name="T2" fmla="*/ 0 w 217"/>
                    <a:gd name="T3" fmla="*/ 2147483646 h 99"/>
                    <a:gd name="T4" fmla="*/ 0 w 217"/>
                    <a:gd name="T5" fmla="*/ 2147483646 h 99"/>
                    <a:gd name="T6" fmla="*/ 2147483646 w 217"/>
                    <a:gd name="T7" fmla="*/ 2147483646 h 99"/>
                    <a:gd name="T8" fmla="*/ 2147483646 w 217"/>
                    <a:gd name="T9" fmla="*/ 2147483646 h 99"/>
                    <a:gd name="T10" fmla="*/ 2147483646 w 217"/>
                    <a:gd name="T11" fmla="*/ 0 h 99"/>
                    <a:gd name="T12" fmla="*/ 2147483646 w 217"/>
                    <a:gd name="T13" fmla="*/ 0 h 99"/>
                    <a:gd name="T14" fmla="*/ 2147483646 w 217"/>
                    <a:gd name="T15" fmla="*/ 2147483646 h 99"/>
                    <a:gd name="T16" fmla="*/ 2147483646 w 217"/>
                    <a:gd name="T17" fmla="*/ 2147483646 h 99"/>
                    <a:gd name="T18" fmla="*/ 2147483646 w 217"/>
                    <a:gd name="T19" fmla="*/ 2147483646 h 99"/>
                    <a:gd name="T20" fmla="*/ 2147483646 w 217"/>
                    <a:gd name="T21" fmla="*/ 2147483646 h 99"/>
                    <a:gd name="T22" fmla="*/ 2147483646 w 217"/>
                    <a:gd name="T23" fmla="*/ 2147483646 h 99"/>
                    <a:gd name="T24" fmla="*/ 2147483646 w 217"/>
                    <a:gd name="T25" fmla="*/ 2147483646 h 99"/>
                    <a:gd name="T26" fmla="*/ 2147483646 w 217"/>
                    <a:gd name="T27" fmla="*/ 2147483646 h 99"/>
                    <a:gd name="T28" fmla="*/ 2147483646 w 217"/>
                    <a:gd name="T29" fmla="*/ 2147483646 h 99"/>
                    <a:gd name="T30" fmla="*/ 2147483646 w 217"/>
                    <a:gd name="T31" fmla="*/ 2147483646 h 99"/>
                    <a:gd name="T32" fmla="*/ 2147483646 w 217"/>
                    <a:gd name="T33" fmla="*/ 2147483646 h 99"/>
                    <a:gd name="T34" fmla="*/ 2147483646 w 217"/>
                    <a:gd name="T35" fmla="*/ 2147483646 h 99"/>
                    <a:gd name="T36" fmla="*/ 2147483646 w 217"/>
                    <a:gd name="T37" fmla="*/ 2147483646 h 99"/>
                    <a:gd name="T38" fmla="*/ 2147483646 w 217"/>
                    <a:gd name="T39" fmla="*/ 2147483646 h 99"/>
                    <a:gd name="T40" fmla="*/ 2147483646 w 217"/>
                    <a:gd name="T41" fmla="*/ 2147483646 h 99"/>
                    <a:gd name="T42" fmla="*/ 2147483646 w 217"/>
                    <a:gd name="T43" fmla="*/ 2147483646 h 99"/>
                    <a:gd name="T44" fmla="*/ 2147483646 w 217"/>
                    <a:gd name="T45" fmla="*/ 2147483646 h 99"/>
                    <a:gd name="T46" fmla="*/ 2147483646 w 217"/>
                    <a:gd name="T47" fmla="*/ 2147483646 h 99"/>
                    <a:gd name="T48" fmla="*/ 2147483646 w 217"/>
                    <a:gd name="T49" fmla="*/ 2147483646 h 99"/>
                    <a:gd name="T50" fmla="*/ 2147483646 w 217"/>
                    <a:gd name="T51" fmla="*/ 2147483646 h 99"/>
                    <a:gd name="T52" fmla="*/ 2147483646 w 217"/>
                    <a:gd name="T53" fmla="*/ 2147483646 h 99"/>
                    <a:gd name="T54" fmla="*/ 2147483646 w 217"/>
                    <a:gd name="T55" fmla="*/ 2147483646 h 99"/>
                    <a:gd name="T56" fmla="*/ 2147483646 w 217"/>
                    <a:gd name="T57" fmla="*/ 2147483646 h 99"/>
                    <a:gd name="T58" fmla="*/ 2147483646 w 217"/>
                    <a:gd name="T59" fmla="*/ 2147483646 h 99"/>
                    <a:gd name="T60" fmla="*/ 2147483646 w 217"/>
                    <a:gd name="T61" fmla="*/ 2147483646 h 99"/>
                    <a:gd name="T62" fmla="*/ 2147483646 w 217"/>
                    <a:gd name="T63" fmla="*/ 2147483646 h 99"/>
                    <a:gd name="T64" fmla="*/ 2147483646 w 217"/>
                    <a:gd name="T65" fmla="*/ 2147483646 h 99"/>
                    <a:gd name="T66" fmla="*/ 2147483646 w 217"/>
                    <a:gd name="T67" fmla="*/ 2147483646 h 9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17"/>
                    <a:gd name="T103" fmla="*/ 0 h 99"/>
                    <a:gd name="T104" fmla="*/ 217 w 217"/>
                    <a:gd name="T105" fmla="*/ 99 h 9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17" h="99">
                      <a:moveTo>
                        <a:pt x="32" y="85"/>
                      </a:moveTo>
                      <a:cubicBezTo>
                        <a:pt x="13" y="76"/>
                        <a:pt x="0" y="64"/>
                        <a:pt x="0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35"/>
                        <a:pt x="13" y="22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52" y="5"/>
                        <a:pt x="78" y="0"/>
                        <a:pt x="108" y="0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cubicBezTo>
                        <a:pt x="137" y="0"/>
                        <a:pt x="164" y="5"/>
                        <a:pt x="184" y="13"/>
                      </a:cubicBezTo>
                      <a:cubicBezTo>
                        <a:pt x="184" y="13"/>
                        <a:pt x="184" y="13"/>
                        <a:pt x="184" y="13"/>
                      </a:cubicBezTo>
                      <a:cubicBezTo>
                        <a:pt x="204" y="22"/>
                        <a:pt x="217" y="34"/>
                        <a:pt x="217" y="49"/>
                      </a:cubicBezTo>
                      <a:cubicBezTo>
                        <a:pt x="217" y="49"/>
                        <a:pt x="217" y="49"/>
                        <a:pt x="217" y="49"/>
                      </a:cubicBezTo>
                      <a:cubicBezTo>
                        <a:pt x="217" y="63"/>
                        <a:pt x="204" y="76"/>
                        <a:pt x="184" y="85"/>
                      </a:cubicBezTo>
                      <a:cubicBezTo>
                        <a:pt x="184" y="85"/>
                        <a:pt x="184" y="85"/>
                        <a:pt x="184" y="85"/>
                      </a:cubicBezTo>
                      <a:cubicBezTo>
                        <a:pt x="164" y="94"/>
                        <a:pt x="137" y="99"/>
                        <a:pt x="108" y="99"/>
                      </a:cubicBezTo>
                      <a:cubicBezTo>
                        <a:pt x="108" y="99"/>
                        <a:pt x="108" y="99"/>
                        <a:pt x="108" y="99"/>
                      </a:cubicBezTo>
                      <a:cubicBezTo>
                        <a:pt x="78" y="99"/>
                        <a:pt x="52" y="94"/>
                        <a:pt x="32" y="85"/>
                      </a:cubicBezTo>
                      <a:close/>
                      <a:moveTo>
                        <a:pt x="34" y="17"/>
                      </a:moveTo>
                      <a:cubicBezTo>
                        <a:pt x="15" y="26"/>
                        <a:pt x="4" y="38"/>
                        <a:pt x="4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4" y="61"/>
                        <a:pt x="15" y="73"/>
                        <a:pt x="34" y="81"/>
                      </a:cubicBezTo>
                      <a:cubicBezTo>
                        <a:pt x="34" y="81"/>
                        <a:pt x="34" y="81"/>
                        <a:pt x="34" y="81"/>
                      </a:cubicBezTo>
                      <a:cubicBezTo>
                        <a:pt x="53" y="90"/>
                        <a:pt x="79" y="95"/>
                        <a:pt x="108" y="95"/>
                      </a:cubicBezTo>
                      <a:cubicBezTo>
                        <a:pt x="108" y="95"/>
                        <a:pt x="108" y="95"/>
                        <a:pt x="108" y="95"/>
                      </a:cubicBezTo>
                      <a:cubicBezTo>
                        <a:pt x="137" y="95"/>
                        <a:pt x="163" y="90"/>
                        <a:pt x="182" y="81"/>
                      </a:cubicBezTo>
                      <a:cubicBezTo>
                        <a:pt x="182" y="81"/>
                        <a:pt x="182" y="81"/>
                        <a:pt x="182" y="81"/>
                      </a:cubicBezTo>
                      <a:cubicBezTo>
                        <a:pt x="202" y="72"/>
                        <a:pt x="213" y="61"/>
                        <a:pt x="213" y="49"/>
                      </a:cubicBezTo>
                      <a:cubicBezTo>
                        <a:pt x="213" y="49"/>
                        <a:pt x="213" y="49"/>
                        <a:pt x="213" y="49"/>
                      </a:cubicBezTo>
                      <a:cubicBezTo>
                        <a:pt x="213" y="37"/>
                        <a:pt x="202" y="26"/>
                        <a:pt x="182" y="17"/>
                      </a:cubicBezTo>
                      <a:cubicBezTo>
                        <a:pt x="182" y="17"/>
                        <a:pt x="182" y="17"/>
                        <a:pt x="182" y="17"/>
                      </a:cubicBezTo>
                      <a:cubicBezTo>
                        <a:pt x="163" y="9"/>
                        <a:pt x="137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79" y="4"/>
                        <a:pt x="53" y="9"/>
                        <a:pt x="34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66" name="Freeform 213"/>
                <p:cNvSpPr>
                  <a:spLocks noEditPoints="1"/>
                </p:cNvSpPr>
                <p:nvPr/>
              </p:nvSpPr>
              <p:spPr bwMode="auto">
                <a:xfrm>
                  <a:off x="889000" y="1333500"/>
                  <a:ext cx="606425" cy="188913"/>
                </a:xfrm>
                <a:custGeom>
                  <a:avLst/>
                  <a:gdLst>
                    <a:gd name="T0" fmla="*/ 2147483646 w 382"/>
                    <a:gd name="T1" fmla="*/ 2147483646 h 119"/>
                    <a:gd name="T2" fmla="*/ 2147483646 w 382"/>
                    <a:gd name="T3" fmla="*/ 2147483646 h 119"/>
                    <a:gd name="T4" fmla="*/ 2147483646 w 382"/>
                    <a:gd name="T5" fmla="*/ 2147483646 h 119"/>
                    <a:gd name="T6" fmla="*/ 2147483646 w 382"/>
                    <a:gd name="T7" fmla="*/ 2147483646 h 119"/>
                    <a:gd name="T8" fmla="*/ 2147483646 w 382"/>
                    <a:gd name="T9" fmla="*/ 2147483646 h 119"/>
                    <a:gd name="T10" fmla="*/ 2147483646 w 382"/>
                    <a:gd name="T11" fmla="*/ 2147483646 h 119"/>
                    <a:gd name="T12" fmla="*/ 2147483646 w 382"/>
                    <a:gd name="T13" fmla="*/ 2147483646 h 119"/>
                    <a:gd name="T14" fmla="*/ 2147483646 w 382"/>
                    <a:gd name="T15" fmla="*/ 2147483646 h 119"/>
                    <a:gd name="T16" fmla="*/ 2147483646 w 382"/>
                    <a:gd name="T17" fmla="*/ 2147483646 h 119"/>
                    <a:gd name="T18" fmla="*/ 2147483646 w 382"/>
                    <a:gd name="T19" fmla="*/ 2147483646 h 119"/>
                    <a:gd name="T20" fmla="*/ 2147483646 w 382"/>
                    <a:gd name="T21" fmla="*/ 2147483646 h 119"/>
                    <a:gd name="T22" fmla="*/ 2147483646 w 382"/>
                    <a:gd name="T23" fmla="*/ 2147483646 h 119"/>
                    <a:gd name="T24" fmla="*/ 2147483646 w 382"/>
                    <a:gd name="T25" fmla="*/ 2147483646 h 119"/>
                    <a:gd name="T26" fmla="*/ 2147483646 w 382"/>
                    <a:gd name="T27" fmla="*/ 2147483646 h 119"/>
                    <a:gd name="T28" fmla="*/ 2147483646 w 382"/>
                    <a:gd name="T29" fmla="*/ 2147483646 h 119"/>
                    <a:gd name="T30" fmla="*/ 2147483646 w 382"/>
                    <a:gd name="T31" fmla="*/ 2147483646 h 119"/>
                    <a:gd name="T32" fmla="*/ 2147483646 w 382"/>
                    <a:gd name="T33" fmla="*/ 2147483646 h 119"/>
                    <a:gd name="T34" fmla="*/ 2147483646 w 382"/>
                    <a:gd name="T35" fmla="*/ 2147483646 h 119"/>
                    <a:gd name="T36" fmla="*/ 2147483646 w 382"/>
                    <a:gd name="T37" fmla="*/ 2147483646 h 119"/>
                    <a:gd name="T38" fmla="*/ 2147483646 w 382"/>
                    <a:gd name="T39" fmla="*/ 2147483646 h 119"/>
                    <a:gd name="T40" fmla="*/ 2147483646 w 382"/>
                    <a:gd name="T41" fmla="*/ 2147483646 h 119"/>
                    <a:gd name="T42" fmla="*/ 2147483646 w 382"/>
                    <a:gd name="T43" fmla="*/ 2147483646 h 119"/>
                    <a:gd name="T44" fmla="*/ 2147483646 w 382"/>
                    <a:gd name="T45" fmla="*/ 2147483646 h 119"/>
                    <a:gd name="T46" fmla="*/ 2147483646 w 382"/>
                    <a:gd name="T47" fmla="*/ 2147483646 h 119"/>
                    <a:gd name="T48" fmla="*/ 2147483646 w 382"/>
                    <a:gd name="T49" fmla="*/ 2147483646 h 119"/>
                    <a:gd name="T50" fmla="*/ 2147483646 w 382"/>
                    <a:gd name="T51" fmla="*/ 0 h 119"/>
                    <a:gd name="T52" fmla="*/ 2147483646 w 382"/>
                    <a:gd name="T53" fmla="*/ 2147483646 h 119"/>
                    <a:gd name="T54" fmla="*/ 2147483646 w 382"/>
                    <a:gd name="T55" fmla="*/ 2147483646 h 119"/>
                    <a:gd name="T56" fmla="*/ 2147483646 w 382"/>
                    <a:gd name="T57" fmla="*/ 2147483646 h 119"/>
                    <a:gd name="T58" fmla="*/ 2147483646 w 382"/>
                    <a:gd name="T59" fmla="*/ 2147483646 h 119"/>
                    <a:gd name="T60" fmla="*/ 2147483646 w 382"/>
                    <a:gd name="T61" fmla="*/ 2147483646 h 119"/>
                    <a:gd name="T62" fmla="*/ 2147483646 w 382"/>
                    <a:gd name="T63" fmla="*/ 2147483646 h 119"/>
                    <a:gd name="T64" fmla="*/ 2147483646 w 382"/>
                    <a:gd name="T65" fmla="*/ 2147483646 h 119"/>
                    <a:gd name="T66" fmla="*/ 2147483646 w 382"/>
                    <a:gd name="T67" fmla="*/ 2147483646 h 119"/>
                    <a:gd name="T68" fmla="*/ 2147483646 w 382"/>
                    <a:gd name="T69" fmla="*/ 2147483646 h 119"/>
                    <a:gd name="T70" fmla="*/ 2147483646 w 382"/>
                    <a:gd name="T71" fmla="*/ 2147483646 h 119"/>
                    <a:gd name="T72" fmla="*/ 2147483646 w 382"/>
                    <a:gd name="T73" fmla="*/ 2147483646 h 119"/>
                    <a:gd name="T74" fmla="*/ 0 w 382"/>
                    <a:gd name="T75" fmla="*/ 2147483646 h 119"/>
                    <a:gd name="T76" fmla="*/ 2147483646 w 382"/>
                    <a:gd name="T77" fmla="*/ 2147483646 h 119"/>
                    <a:gd name="T78" fmla="*/ 2147483646 w 382"/>
                    <a:gd name="T79" fmla="*/ 2147483646 h 11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382"/>
                    <a:gd name="T121" fmla="*/ 0 h 119"/>
                    <a:gd name="T122" fmla="*/ 382 w 382"/>
                    <a:gd name="T123" fmla="*/ 119 h 119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382" h="119">
                      <a:moveTo>
                        <a:pt x="131" y="63"/>
                      </a:moveTo>
                      <a:lnTo>
                        <a:pt x="39" y="89"/>
                      </a:lnTo>
                      <a:lnTo>
                        <a:pt x="39" y="69"/>
                      </a:lnTo>
                      <a:lnTo>
                        <a:pt x="14" y="75"/>
                      </a:lnTo>
                      <a:lnTo>
                        <a:pt x="12" y="105"/>
                      </a:lnTo>
                      <a:lnTo>
                        <a:pt x="63" y="119"/>
                      </a:lnTo>
                      <a:lnTo>
                        <a:pt x="85" y="111"/>
                      </a:lnTo>
                      <a:lnTo>
                        <a:pt x="53" y="101"/>
                      </a:lnTo>
                      <a:lnTo>
                        <a:pt x="165" y="71"/>
                      </a:lnTo>
                      <a:lnTo>
                        <a:pt x="131" y="63"/>
                      </a:lnTo>
                      <a:close/>
                      <a:moveTo>
                        <a:pt x="263" y="71"/>
                      </a:moveTo>
                      <a:lnTo>
                        <a:pt x="326" y="71"/>
                      </a:lnTo>
                      <a:lnTo>
                        <a:pt x="304" y="63"/>
                      </a:lnTo>
                      <a:lnTo>
                        <a:pt x="207" y="65"/>
                      </a:lnTo>
                      <a:lnTo>
                        <a:pt x="207" y="93"/>
                      </a:lnTo>
                      <a:lnTo>
                        <a:pt x="231" y="99"/>
                      </a:lnTo>
                      <a:lnTo>
                        <a:pt x="231" y="81"/>
                      </a:lnTo>
                      <a:lnTo>
                        <a:pt x="370" y="119"/>
                      </a:lnTo>
                      <a:lnTo>
                        <a:pt x="382" y="103"/>
                      </a:lnTo>
                      <a:lnTo>
                        <a:pt x="263" y="71"/>
                      </a:lnTo>
                      <a:close/>
                      <a:moveTo>
                        <a:pt x="227" y="55"/>
                      </a:moveTo>
                      <a:lnTo>
                        <a:pt x="316" y="29"/>
                      </a:lnTo>
                      <a:lnTo>
                        <a:pt x="316" y="45"/>
                      </a:lnTo>
                      <a:lnTo>
                        <a:pt x="342" y="37"/>
                      </a:lnTo>
                      <a:lnTo>
                        <a:pt x="340" y="13"/>
                      </a:lnTo>
                      <a:lnTo>
                        <a:pt x="290" y="0"/>
                      </a:lnTo>
                      <a:lnTo>
                        <a:pt x="267" y="7"/>
                      </a:lnTo>
                      <a:lnTo>
                        <a:pt x="304" y="17"/>
                      </a:lnTo>
                      <a:lnTo>
                        <a:pt x="197" y="45"/>
                      </a:lnTo>
                      <a:lnTo>
                        <a:pt x="227" y="55"/>
                      </a:lnTo>
                      <a:close/>
                      <a:moveTo>
                        <a:pt x="39" y="45"/>
                      </a:moveTo>
                      <a:lnTo>
                        <a:pt x="63" y="51"/>
                      </a:lnTo>
                      <a:lnTo>
                        <a:pt x="159" y="53"/>
                      </a:lnTo>
                      <a:lnTo>
                        <a:pt x="159" y="25"/>
                      </a:lnTo>
                      <a:lnTo>
                        <a:pt x="135" y="19"/>
                      </a:lnTo>
                      <a:lnTo>
                        <a:pt x="135" y="37"/>
                      </a:lnTo>
                      <a:lnTo>
                        <a:pt x="16" y="5"/>
                      </a:lnTo>
                      <a:lnTo>
                        <a:pt x="0" y="17"/>
                      </a:lnTo>
                      <a:lnTo>
                        <a:pt x="99" y="45"/>
                      </a:lnTo>
                      <a:lnTo>
                        <a:pt x="39" y="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</p:grpSp>
          <p:sp>
            <p:nvSpPr>
              <p:cNvPr id="67" name="矩形 66"/>
              <p:cNvSpPr>
                <a:spLocks noChangeArrowheads="1"/>
              </p:cNvSpPr>
              <p:nvPr/>
            </p:nvSpPr>
            <p:spPr bwMode="auto">
              <a:xfrm>
                <a:off x="5802358" y="3305546"/>
                <a:ext cx="211596" cy="1077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TC/TF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6681058" y="3147710"/>
                <a:ext cx="936000" cy="108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600" dirty="0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NFVI    </a:t>
                </a:r>
                <a:endParaRPr lang="zh-CN" altLang="en-US" sz="600" dirty="0" smtClean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7653058" y="3147710"/>
                <a:ext cx="288000" cy="108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en-US" altLang="zh-CN" sz="6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SDNC</a:t>
                </a:r>
                <a:endParaRPr lang="zh-CN" altLang="en-US" sz="6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0" name="矩形 69"/>
              <p:cNvSpPr>
                <a:spLocks/>
              </p:cNvSpPr>
              <p:nvPr/>
            </p:nvSpPr>
            <p:spPr>
              <a:xfrm>
                <a:off x="7329058" y="3008014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6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CMPii</a:t>
                </a:r>
                <a:endParaRPr lang="zh-CN" altLang="en-US" sz="6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681058" y="3287407"/>
                <a:ext cx="1260000" cy="144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700" dirty="0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        Service Chain</a:t>
                </a:r>
                <a:endParaRPr lang="zh-CN" altLang="en-US" sz="700" dirty="0" smtClean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7653058" y="3008014"/>
                <a:ext cx="288000" cy="108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en-US" altLang="zh-CN" sz="6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MANO</a:t>
                </a:r>
                <a:endParaRPr lang="zh-CN" altLang="en-US" sz="6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3" name="矩形 72"/>
              <p:cNvSpPr>
                <a:spLocks/>
              </p:cNvSpPr>
              <p:nvPr/>
            </p:nvSpPr>
            <p:spPr>
              <a:xfrm>
                <a:off x="7005058" y="3008014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6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CMPi</a:t>
                </a:r>
                <a:endParaRPr lang="zh-CN" altLang="en-US" sz="6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4" name="矩形 163"/>
              <p:cNvSpPr>
                <a:spLocks noChangeArrowheads="1"/>
              </p:cNvSpPr>
              <p:nvPr/>
            </p:nvSpPr>
            <p:spPr bwMode="auto">
              <a:xfrm>
                <a:off x="6681058" y="3008014"/>
                <a:ext cx="288000" cy="10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0">
                <a:noAutofit/>
              </a:bodyPr>
              <a:lstStyle/>
              <a:p>
                <a:pPr algn="ctr"/>
                <a:r>
                  <a:rPr lang="en-US" altLang="zh-CN" sz="800" b="1" dirty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…</a:t>
                </a:r>
                <a:endParaRPr lang="zh-CN" altLang="en-US" sz="800" b="1" dirty="0">
                  <a:solidFill>
                    <a:prstClr val="white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5" name="矩形 74"/>
              <p:cNvSpPr>
                <a:spLocks/>
              </p:cNvSpPr>
              <p:nvPr/>
            </p:nvSpPr>
            <p:spPr>
              <a:xfrm>
                <a:off x="7329058" y="2728622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6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CMPiv</a:t>
                </a:r>
                <a:endParaRPr lang="zh-CN" altLang="en-US" sz="6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6" name="矩形 75"/>
              <p:cNvSpPr>
                <a:spLocks/>
              </p:cNvSpPr>
              <p:nvPr/>
            </p:nvSpPr>
            <p:spPr>
              <a:xfrm>
                <a:off x="7005058" y="2728622"/>
                <a:ext cx="288000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600" dirty="0" err="1" smtClean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CMPiii</a:t>
                </a:r>
                <a:endParaRPr lang="zh-CN" altLang="en-US" sz="6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grpSp>
            <p:nvGrpSpPr>
              <p:cNvPr id="6" name="Group 261"/>
              <p:cNvGrpSpPr>
                <a:grpSpLocks noChangeAspect="1"/>
              </p:cNvGrpSpPr>
              <p:nvPr/>
            </p:nvGrpSpPr>
            <p:grpSpPr bwMode="auto">
              <a:xfrm>
                <a:off x="7452001" y="3304803"/>
                <a:ext cx="124179" cy="108000"/>
                <a:chOff x="831850" y="1282700"/>
                <a:chExt cx="695325" cy="488950"/>
              </a:xfrm>
            </p:grpSpPr>
            <p:sp>
              <p:nvSpPr>
                <p:cNvPr id="78" name="Freeform 210"/>
                <p:cNvSpPr>
                  <a:spLocks/>
                </p:cNvSpPr>
                <p:nvPr/>
              </p:nvSpPr>
              <p:spPr bwMode="auto">
                <a:xfrm>
                  <a:off x="831850" y="1443037"/>
                  <a:ext cx="695325" cy="328613"/>
                </a:xfrm>
                <a:custGeom>
                  <a:avLst/>
                  <a:gdLst>
                    <a:gd name="T0" fmla="*/ 2147483646 w 218"/>
                    <a:gd name="T1" fmla="*/ 2147483646 h 103"/>
                    <a:gd name="T2" fmla="*/ 2147483646 w 218"/>
                    <a:gd name="T3" fmla="*/ 2147483646 h 103"/>
                    <a:gd name="T4" fmla="*/ 2147483646 w 218"/>
                    <a:gd name="T5" fmla="*/ 2147483646 h 103"/>
                    <a:gd name="T6" fmla="*/ 2147483646 w 218"/>
                    <a:gd name="T7" fmla="*/ 0 h 103"/>
                    <a:gd name="T8" fmla="*/ 0 w 218"/>
                    <a:gd name="T9" fmla="*/ 0 h 103"/>
                    <a:gd name="T10" fmla="*/ 2147483646 w 218"/>
                    <a:gd name="T11" fmla="*/ 2147483646 h 10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18"/>
                    <a:gd name="T19" fmla="*/ 0 h 103"/>
                    <a:gd name="T20" fmla="*/ 218 w 218"/>
                    <a:gd name="T21" fmla="*/ 103 h 10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8" h="103">
                      <a:moveTo>
                        <a:pt x="1" y="54"/>
                      </a:moveTo>
                      <a:cubicBezTo>
                        <a:pt x="1" y="64"/>
                        <a:pt x="17" y="103"/>
                        <a:pt x="109" y="103"/>
                      </a:cubicBezTo>
                      <a:cubicBezTo>
                        <a:pt x="201" y="103"/>
                        <a:pt x="218" y="62"/>
                        <a:pt x="218" y="57"/>
                      </a:cubicBezTo>
                      <a:cubicBezTo>
                        <a:pt x="218" y="52"/>
                        <a:pt x="218" y="0"/>
                        <a:pt x="21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54"/>
                      </a:lnTo>
                      <a:close/>
                    </a:path>
                  </a:pathLst>
                </a:custGeom>
                <a:solidFill>
                  <a:srgbClr val="3D61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79" name="Freeform 211"/>
                <p:cNvSpPr>
                  <a:spLocks/>
                </p:cNvSpPr>
                <p:nvPr/>
              </p:nvSpPr>
              <p:spPr bwMode="auto">
                <a:xfrm>
                  <a:off x="841375" y="1289050"/>
                  <a:ext cx="679450" cy="303213"/>
                </a:xfrm>
                <a:custGeom>
                  <a:avLst/>
                  <a:gdLst>
                    <a:gd name="T0" fmla="*/ 2147483646 w 213"/>
                    <a:gd name="T1" fmla="*/ 2147483646 h 95"/>
                    <a:gd name="T2" fmla="*/ 2147483646 w 213"/>
                    <a:gd name="T3" fmla="*/ 2147483646 h 95"/>
                    <a:gd name="T4" fmla="*/ 0 w 213"/>
                    <a:gd name="T5" fmla="*/ 2147483646 h 95"/>
                    <a:gd name="T6" fmla="*/ 2147483646 w 213"/>
                    <a:gd name="T7" fmla="*/ 0 h 95"/>
                    <a:gd name="T8" fmla="*/ 2147483646 w 213"/>
                    <a:gd name="T9" fmla="*/ 2147483646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3"/>
                    <a:gd name="T16" fmla="*/ 0 h 95"/>
                    <a:gd name="T17" fmla="*/ 213 w 21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3" h="95">
                      <a:moveTo>
                        <a:pt x="213" y="47"/>
                      </a:moveTo>
                      <a:cubicBezTo>
                        <a:pt x="213" y="73"/>
                        <a:pt x="164" y="95"/>
                        <a:pt x="106" y="95"/>
                      </a:cubicBezTo>
                      <a:cubicBezTo>
                        <a:pt x="47" y="95"/>
                        <a:pt x="0" y="74"/>
                        <a:pt x="0" y="47"/>
                      </a:cubicBezTo>
                      <a:cubicBezTo>
                        <a:pt x="0" y="21"/>
                        <a:pt x="47" y="0"/>
                        <a:pt x="106" y="0"/>
                      </a:cubicBezTo>
                      <a:cubicBezTo>
                        <a:pt x="164" y="0"/>
                        <a:pt x="213" y="20"/>
                        <a:pt x="213" y="47"/>
                      </a:cubicBezTo>
                      <a:close/>
                    </a:path>
                  </a:pathLst>
                </a:custGeom>
                <a:solidFill>
                  <a:srgbClr val="3D61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80" name="Freeform 212"/>
                <p:cNvSpPr>
                  <a:spLocks noEditPoints="1"/>
                </p:cNvSpPr>
                <p:nvPr/>
              </p:nvSpPr>
              <p:spPr bwMode="auto">
                <a:xfrm>
                  <a:off x="835025" y="1282700"/>
                  <a:ext cx="692150" cy="315913"/>
                </a:xfrm>
                <a:custGeom>
                  <a:avLst/>
                  <a:gdLst>
                    <a:gd name="T0" fmla="*/ 2147483646 w 217"/>
                    <a:gd name="T1" fmla="*/ 2147483646 h 99"/>
                    <a:gd name="T2" fmla="*/ 0 w 217"/>
                    <a:gd name="T3" fmla="*/ 2147483646 h 99"/>
                    <a:gd name="T4" fmla="*/ 0 w 217"/>
                    <a:gd name="T5" fmla="*/ 2147483646 h 99"/>
                    <a:gd name="T6" fmla="*/ 2147483646 w 217"/>
                    <a:gd name="T7" fmla="*/ 2147483646 h 99"/>
                    <a:gd name="T8" fmla="*/ 2147483646 w 217"/>
                    <a:gd name="T9" fmla="*/ 2147483646 h 99"/>
                    <a:gd name="T10" fmla="*/ 2147483646 w 217"/>
                    <a:gd name="T11" fmla="*/ 0 h 99"/>
                    <a:gd name="T12" fmla="*/ 2147483646 w 217"/>
                    <a:gd name="T13" fmla="*/ 0 h 99"/>
                    <a:gd name="T14" fmla="*/ 2147483646 w 217"/>
                    <a:gd name="T15" fmla="*/ 2147483646 h 99"/>
                    <a:gd name="T16" fmla="*/ 2147483646 w 217"/>
                    <a:gd name="T17" fmla="*/ 2147483646 h 99"/>
                    <a:gd name="T18" fmla="*/ 2147483646 w 217"/>
                    <a:gd name="T19" fmla="*/ 2147483646 h 99"/>
                    <a:gd name="T20" fmla="*/ 2147483646 w 217"/>
                    <a:gd name="T21" fmla="*/ 2147483646 h 99"/>
                    <a:gd name="T22" fmla="*/ 2147483646 w 217"/>
                    <a:gd name="T23" fmla="*/ 2147483646 h 99"/>
                    <a:gd name="T24" fmla="*/ 2147483646 w 217"/>
                    <a:gd name="T25" fmla="*/ 2147483646 h 99"/>
                    <a:gd name="T26" fmla="*/ 2147483646 w 217"/>
                    <a:gd name="T27" fmla="*/ 2147483646 h 99"/>
                    <a:gd name="T28" fmla="*/ 2147483646 w 217"/>
                    <a:gd name="T29" fmla="*/ 2147483646 h 99"/>
                    <a:gd name="T30" fmla="*/ 2147483646 w 217"/>
                    <a:gd name="T31" fmla="*/ 2147483646 h 99"/>
                    <a:gd name="T32" fmla="*/ 2147483646 w 217"/>
                    <a:gd name="T33" fmla="*/ 2147483646 h 99"/>
                    <a:gd name="T34" fmla="*/ 2147483646 w 217"/>
                    <a:gd name="T35" fmla="*/ 2147483646 h 99"/>
                    <a:gd name="T36" fmla="*/ 2147483646 w 217"/>
                    <a:gd name="T37" fmla="*/ 2147483646 h 99"/>
                    <a:gd name="T38" fmla="*/ 2147483646 w 217"/>
                    <a:gd name="T39" fmla="*/ 2147483646 h 99"/>
                    <a:gd name="T40" fmla="*/ 2147483646 w 217"/>
                    <a:gd name="T41" fmla="*/ 2147483646 h 99"/>
                    <a:gd name="T42" fmla="*/ 2147483646 w 217"/>
                    <a:gd name="T43" fmla="*/ 2147483646 h 99"/>
                    <a:gd name="T44" fmla="*/ 2147483646 w 217"/>
                    <a:gd name="T45" fmla="*/ 2147483646 h 99"/>
                    <a:gd name="T46" fmla="*/ 2147483646 w 217"/>
                    <a:gd name="T47" fmla="*/ 2147483646 h 99"/>
                    <a:gd name="T48" fmla="*/ 2147483646 w 217"/>
                    <a:gd name="T49" fmla="*/ 2147483646 h 99"/>
                    <a:gd name="T50" fmla="*/ 2147483646 w 217"/>
                    <a:gd name="T51" fmla="*/ 2147483646 h 99"/>
                    <a:gd name="T52" fmla="*/ 2147483646 w 217"/>
                    <a:gd name="T53" fmla="*/ 2147483646 h 99"/>
                    <a:gd name="T54" fmla="*/ 2147483646 w 217"/>
                    <a:gd name="T55" fmla="*/ 2147483646 h 99"/>
                    <a:gd name="T56" fmla="*/ 2147483646 w 217"/>
                    <a:gd name="T57" fmla="*/ 2147483646 h 99"/>
                    <a:gd name="T58" fmla="*/ 2147483646 w 217"/>
                    <a:gd name="T59" fmla="*/ 2147483646 h 99"/>
                    <a:gd name="T60" fmla="*/ 2147483646 w 217"/>
                    <a:gd name="T61" fmla="*/ 2147483646 h 99"/>
                    <a:gd name="T62" fmla="*/ 2147483646 w 217"/>
                    <a:gd name="T63" fmla="*/ 2147483646 h 99"/>
                    <a:gd name="T64" fmla="*/ 2147483646 w 217"/>
                    <a:gd name="T65" fmla="*/ 2147483646 h 99"/>
                    <a:gd name="T66" fmla="*/ 2147483646 w 217"/>
                    <a:gd name="T67" fmla="*/ 2147483646 h 9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17"/>
                    <a:gd name="T103" fmla="*/ 0 h 99"/>
                    <a:gd name="T104" fmla="*/ 217 w 217"/>
                    <a:gd name="T105" fmla="*/ 99 h 9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17" h="99">
                      <a:moveTo>
                        <a:pt x="32" y="85"/>
                      </a:moveTo>
                      <a:cubicBezTo>
                        <a:pt x="13" y="76"/>
                        <a:pt x="0" y="64"/>
                        <a:pt x="0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35"/>
                        <a:pt x="13" y="22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52" y="5"/>
                        <a:pt x="78" y="0"/>
                        <a:pt x="108" y="0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cubicBezTo>
                        <a:pt x="137" y="0"/>
                        <a:pt x="164" y="5"/>
                        <a:pt x="184" y="13"/>
                      </a:cubicBezTo>
                      <a:cubicBezTo>
                        <a:pt x="184" y="13"/>
                        <a:pt x="184" y="13"/>
                        <a:pt x="184" y="13"/>
                      </a:cubicBezTo>
                      <a:cubicBezTo>
                        <a:pt x="204" y="22"/>
                        <a:pt x="217" y="34"/>
                        <a:pt x="217" y="49"/>
                      </a:cubicBezTo>
                      <a:cubicBezTo>
                        <a:pt x="217" y="49"/>
                        <a:pt x="217" y="49"/>
                        <a:pt x="217" y="49"/>
                      </a:cubicBezTo>
                      <a:cubicBezTo>
                        <a:pt x="217" y="63"/>
                        <a:pt x="204" y="76"/>
                        <a:pt x="184" y="85"/>
                      </a:cubicBezTo>
                      <a:cubicBezTo>
                        <a:pt x="184" y="85"/>
                        <a:pt x="184" y="85"/>
                        <a:pt x="184" y="85"/>
                      </a:cubicBezTo>
                      <a:cubicBezTo>
                        <a:pt x="164" y="94"/>
                        <a:pt x="137" y="99"/>
                        <a:pt x="108" y="99"/>
                      </a:cubicBezTo>
                      <a:cubicBezTo>
                        <a:pt x="108" y="99"/>
                        <a:pt x="108" y="99"/>
                        <a:pt x="108" y="99"/>
                      </a:cubicBezTo>
                      <a:cubicBezTo>
                        <a:pt x="78" y="99"/>
                        <a:pt x="52" y="94"/>
                        <a:pt x="32" y="85"/>
                      </a:cubicBezTo>
                      <a:close/>
                      <a:moveTo>
                        <a:pt x="34" y="17"/>
                      </a:moveTo>
                      <a:cubicBezTo>
                        <a:pt x="15" y="26"/>
                        <a:pt x="4" y="38"/>
                        <a:pt x="4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4" y="61"/>
                        <a:pt x="15" y="73"/>
                        <a:pt x="34" y="81"/>
                      </a:cubicBezTo>
                      <a:cubicBezTo>
                        <a:pt x="34" y="81"/>
                        <a:pt x="34" y="81"/>
                        <a:pt x="34" y="81"/>
                      </a:cubicBezTo>
                      <a:cubicBezTo>
                        <a:pt x="53" y="90"/>
                        <a:pt x="79" y="95"/>
                        <a:pt x="108" y="95"/>
                      </a:cubicBezTo>
                      <a:cubicBezTo>
                        <a:pt x="108" y="95"/>
                        <a:pt x="108" y="95"/>
                        <a:pt x="108" y="95"/>
                      </a:cubicBezTo>
                      <a:cubicBezTo>
                        <a:pt x="137" y="95"/>
                        <a:pt x="163" y="90"/>
                        <a:pt x="182" y="81"/>
                      </a:cubicBezTo>
                      <a:cubicBezTo>
                        <a:pt x="182" y="81"/>
                        <a:pt x="182" y="81"/>
                        <a:pt x="182" y="81"/>
                      </a:cubicBezTo>
                      <a:cubicBezTo>
                        <a:pt x="202" y="72"/>
                        <a:pt x="213" y="61"/>
                        <a:pt x="213" y="49"/>
                      </a:cubicBezTo>
                      <a:cubicBezTo>
                        <a:pt x="213" y="49"/>
                        <a:pt x="213" y="49"/>
                        <a:pt x="213" y="49"/>
                      </a:cubicBezTo>
                      <a:cubicBezTo>
                        <a:pt x="213" y="37"/>
                        <a:pt x="202" y="26"/>
                        <a:pt x="182" y="17"/>
                      </a:cubicBezTo>
                      <a:cubicBezTo>
                        <a:pt x="182" y="17"/>
                        <a:pt x="182" y="17"/>
                        <a:pt x="182" y="17"/>
                      </a:cubicBezTo>
                      <a:cubicBezTo>
                        <a:pt x="163" y="9"/>
                        <a:pt x="137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79" y="4"/>
                        <a:pt x="53" y="9"/>
                        <a:pt x="34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  <p:sp>
              <p:nvSpPr>
                <p:cNvPr id="81" name="Freeform 213"/>
                <p:cNvSpPr>
                  <a:spLocks noEditPoints="1"/>
                </p:cNvSpPr>
                <p:nvPr/>
              </p:nvSpPr>
              <p:spPr bwMode="auto">
                <a:xfrm>
                  <a:off x="889000" y="1333500"/>
                  <a:ext cx="606425" cy="188913"/>
                </a:xfrm>
                <a:custGeom>
                  <a:avLst/>
                  <a:gdLst>
                    <a:gd name="T0" fmla="*/ 2147483646 w 382"/>
                    <a:gd name="T1" fmla="*/ 2147483646 h 119"/>
                    <a:gd name="T2" fmla="*/ 2147483646 w 382"/>
                    <a:gd name="T3" fmla="*/ 2147483646 h 119"/>
                    <a:gd name="T4" fmla="*/ 2147483646 w 382"/>
                    <a:gd name="T5" fmla="*/ 2147483646 h 119"/>
                    <a:gd name="T6" fmla="*/ 2147483646 w 382"/>
                    <a:gd name="T7" fmla="*/ 2147483646 h 119"/>
                    <a:gd name="T8" fmla="*/ 2147483646 w 382"/>
                    <a:gd name="T9" fmla="*/ 2147483646 h 119"/>
                    <a:gd name="T10" fmla="*/ 2147483646 w 382"/>
                    <a:gd name="T11" fmla="*/ 2147483646 h 119"/>
                    <a:gd name="T12" fmla="*/ 2147483646 w 382"/>
                    <a:gd name="T13" fmla="*/ 2147483646 h 119"/>
                    <a:gd name="T14" fmla="*/ 2147483646 w 382"/>
                    <a:gd name="T15" fmla="*/ 2147483646 h 119"/>
                    <a:gd name="T16" fmla="*/ 2147483646 w 382"/>
                    <a:gd name="T17" fmla="*/ 2147483646 h 119"/>
                    <a:gd name="T18" fmla="*/ 2147483646 w 382"/>
                    <a:gd name="T19" fmla="*/ 2147483646 h 119"/>
                    <a:gd name="T20" fmla="*/ 2147483646 w 382"/>
                    <a:gd name="T21" fmla="*/ 2147483646 h 119"/>
                    <a:gd name="T22" fmla="*/ 2147483646 w 382"/>
                    <a:gd name="T23" fmla="*/ 2147483646 h 119"/>
                    <a:gd name="T24" fmla="*/ 2147483646 w 382"/>
                    <a:gd name="T25" fmla="*/ 2147483646 h 119"/>
                    <a:gd name="T26" fmla="*/ 2147483646 w 382"/>
                    <a:gd name="T27" fmla="*/ 2147483646 h 119"/>
                    <a:gd name="T28" fmla="*/ 2147483646 w 382"/>
                    <a:gd name="T29" fmla="*/ 2147483646 h 119"/>
                    <a:gd name="T30" fmla="*/ 2147483646 w 382"/>
                    <a:gd name="T31" fmla="*/ 2147483646 h 119"/>
                    <a:gd name="T32" fmla="*/ 2147483646 w 382"/>
                    <a:gd name="T33" fmla="*/ 2147483646 h 119"/>
                    <a:gd name="T34" fmla="*/ 2147483646 w 382"/>
                    <a:gd name="T35" fmla="*/ 2147483646 h 119"/>
                    <a:gd name="T36" fmla="*/ 2147483646 w 382"/>
                    <a:gd name="T37" fmla="*/ 2147483646 h 119"/>
                    <a:gd name="T38" fmla="*/ 2147483646 w 382"/>
                    <a:gd name="T39" fmla="*/ 2147483646 h 119"/>
                    <a:gd name="T40" fmla="*/ 2147483646 w 382"/>
                    <a:gd name="T41" fmla="*/ 2147483646 h 119"/>
                    <a:gd name="T42" fmla="*/ 2147483646 w 382"/>
                    <a:gd name="T43" fmla="*/ 2147483646 h 119"/>
                    <a:gd name="T44" fmla="*/ 2147483646 w 382"/>
                    <a:gd name="T45" fmla="*/ 2147483646 h 119"/>
                    <a:gd name="T46" fmla="*/ 2147483646 w 382"/>
                    <a:gd name="T47" fmla="*/ 2147483646 h 119"/>
                    <a:gd name="T48" fmla="*/ 2147483646 w 382"/>
                    <a:gd name="T49" fmla="*/ 2147483646 h 119"/>
                    <a:gd name="T50" fmla="*/ 2147483646 w 382"/>
                    <a:gd name="T51" fmla="*/ 0 h 119"/>
                    <a:gd name="T52" fmla="*/ 2147483646 w 382"/>
                    <a:gd name="T53" fmla="*/ 2147483646 h 119"/>
                    <a:gd name="T54" fmla="*/ 2147483646 w 382"/>
                    <a:gd name="T55" fmla="*/ 2147483646 h 119"/>
                    <a:gd name="T56" fmla="*/ 2147483646 w 382"/>
                    <a:gd name="T57" fmla="*/ 2147483646 h 119"/>
                    <a:gd name="T58" fmla="*/ 2147483646 w 382"/>
                    <a:gd name="T59" fmla="*/ 2147483646 h 119"/>
                    <a:gd name="T60" fmla="*/ 2147483646 w 382"/>
                    <a:gd name="T61" fmla="*/ 2147483646 h 119"/>
                    <a:gd name="T62" fmla="*/ 2147483646 w 382"/>
                    <a:gd name="T63" fmla="*/ 2147483646 h 119"/>
                    <a:gd name="T64" fmla="*/ 2147483646 w 382"/>
                    <a:gd name="T65" fmla="*/ 2147483646 h 119"/>
                    <a:gd name="T66" fmla="*/ 2147483646 w 382"/>
                    <a:gd name="T67" fmla="*/ 2147483646 h 119"/>
                    <a:gd name="T68" fmla="*/ 2147483646 w 382"/>
                    <a:gd name="T69" fmla="*/ 2147483646 h 119"/>
                    <a:gd name="T70" fmla="*/ 2147483646 w 382"/>
                    <a:gd name="T71" fmla="*/ 2147483646 h 119"/>
                    <a:gd name="T72" fmla="*/ 2147483646 w 382"/>
                    <a:gd name="T73" fmla="*/ 2147483646 h 119"/>
                    <a:gd name="T74" fmla="*/ 0 w 382"/>
                    <a:gd name="T75" fmla="*/ 2147483646 h 119"/>
                    <a:gd name="T76" fmla="*/ 2147483646 w 382"/>
                    <a:gd name="T77" fmla="*/ 2147483646 h 119"/>
                    <a:gd name="T78" fmla="*/ 2147483646 w 382"/>
                    <a:gd name="T79" fmla="*/ 2147483646 h 11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382"/>
                    <a:gd name="T121" fmla="*/ 0 h 119"/>
                    <a:gd name="T122" fmla="*/ 382 w 382"/>
                    <a:gd name="T123" fmla="*/ 119 h 119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382" h="119">
                      <a:moveTo>
                        <a:pt x="131" y="63"/>
                      </a:moveTo>
                      <a:lnTo>
                        <a:pt x="39" y="89"/>
                      </a:lnTo>
                      <a:lnTo>
                        <a:pt x="39" y="69"/>
                      </a:lnTo>
                      <a:lnTo>
                        <a:pt x="14" y="75"/>
                      </a:lnTo>
                      <a:lnTo>
                        <a:pt x="12" y="105"/>
                      </a:lnTo>
                      <a:lnTo>
                        <a:pt x="63" y="119"/>
                      </a:lnTo>
                      <a:lnTo>
                        <a:pt x="85" y="111"/>
                      </a:lnTo>
                      <a:lnTo>
                        <a:pt x="53" y="101"/>
                      </a:lnTo>
                      <a:lnTo>
                        <a:pt x="165" y="71"/>
                      </a:lnTo>
                      <a:lnTo>
                        <a:pt x="131" y="63"/>
                      </a:lnTo>
                      <a:close/>
                      <a:moveTo>
                        <a:pt x="263" y="71"/>
                      </a:moveTo>
                      <a:lnTo>
                        <a:pt x="326" y="71"/>
                      </a:lnTo>
                      <a:lnTo>
                        <a:pt x="304" y="63"/>
                      </a:lnTo>
                      <a:lnTo>
                        <a:pt x="207" y="65"/>
                      </a:lnTo>
                      <a:lnTo>
                        <a:pt x="207" y="93"/>
                      </a:lnTo>
                      <a:lnTo>
                        <a:pt x="231" y="99"/>
                      </a:lnTo>
                      <a:lnTo>
                        <a:pt x="231" y="81"/>
                      </a:lnTo>
                      <a:lnTo>
                        <a:pt x="370" y="119"/>
                      </a:lnTo>
                      <a:lnTo>
                        <a:pt x="382" y="103"/>
                      </a:lnTo>
                      <a:lnTo>
                        <a:pt x="263" y="71"/>
                      </a:lnTo>
                      <a:close/>
                      <a:moveTo>
                        <a:pt x="227" y="55"/>
                      </a:moveTo>
                      <a:lnTo>
                        <a:pt x="316" y="29"/>
                      </a:lnTo>
                      <a:lnTo>
                        <a:pt x="316" y="45"/>
                      </a:lnTo>
                      <a:lnTo>
                        <a:pt x="342" y="37"/>
                      </a:lnTo>
                      <a:lnTo>
                        <a:pt x="340" y="13"/>
                      </a:lnTo>
                      <a:lnTo>
                        <a:pt x="290" y="0"/>
                      </a:lnTo>
                      <a:lnTo>
                        <a:pt x="267" y="7"/>
                      </a:lnTo>
                      <a:lnTo>
                        <a:pt x="304" y="17"/>
                      </a:lnTo>
                      <a:lnTo>
                        <a:pt x="197" y="45"/>
                      </a:lnTo>
                      <a:lnTo>
                        <a:pt x="227" y="55"/>
                      </a:lnTo>
                      <a:close/>
                      <a:moveTo>
                        <a:pt x="39" y="45"/>
                      </a:moveTo>
                      <a:lnTo>
                        <a:pt x="63" y="51"/>
                      </a:lnTo>
                      <a:lnTo>
                        <a:pt x="159" y="53"/>
                      </a:lnTo>
                      <a:lnTo>
                        <a:pt x="159" y="25"/>
                      </a:lnTo>
                      <a:lnTo>
                        <a:pt x="135" y="19"/>
                      </a:lnTo>
                      <a:lnTo>
                        <a:pt x="135" y="37"/>
                      </a:lnTo>
                      <a:lnTo>
                        <a:pt x="16" y="5"/>
                      </a:lnTo>
                      <a:lnTo>
                        <a:pt x="0" y="17"/>
                      </a:lnTo>
                      <a:lnTo>
                        <a:pt x="99" y="45"/>
                      </a:lnTo>
                      <a:lnTo>
                        <a:pt x="39" y="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700">
                    <a:solidFill>
                      <a:prstClr val="white"/>
                    </a:solidFill>
                    <a:cs typeface="Calibri" pitchFamily="34" charset="0"/>
                  </a:endParaRPr>
                </a:p>
              </p:txBody>
            </p:sp>
          </p:grpSp>
          <p:sp>
            <p:nvSpPr>
              <p:cNvPr id="82" name="矩形 81"/>
              <p:cNvSpPr>
                <a:spLocks noChangeArrowheads="1"/>
              </p:cNvSpPr>
              <p:nvPr/>
            </p:nvSpPr>
            <p:spPr bwMode="auto">
              <a:xfrm>
                <a:off x="7664696" y="3305546"/>
                <a:ext cx="211596" cy="1077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Calibri" pitchFamily="34" charset="0"/>
                  </a:rPr>
                  <a:t>TC/TF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grpSp>
            <p:nvGrpSpPr>
              <p:cNvPr id="7" name="组合 460"/>
              <p:cNvGrpSpPr/>
              <p:nvPr/>
            </p:nvGrpSpPr>
            <p:grpSpPr>
              <a:xfrm>
                <a:off x="6717058" y="2861971"/>
                <a:ext cx="1188000" cy="378000"/>
                <a:chOff x="3623182" y="947523"/>
                <a:chExt cx="1188000" cy="522001"/>
              </a:xfrm>
              <a:effectLst/>
            </p:grpSpPr>
            <p:cxnSp>
              <p:nvCxnSpPr>
                <p:cNvPr id="84" name="直接连接符 83"/>
                <p:cNvCxnSpPr/>
                <p:nvPr/>
              </p:nvCxnSpPr>
              <p:spPr bwMode="auto">
                <a:xfrm>
                  <a:off x="3623182" y="1469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接连接符 84"/>
                <p:cNvCxnSpPr/>
                <p:nvPr/>
              </p:nvCxnSpPr>
              <p:spPr bwMode="auto">
                <a:xfrm flipV="1">
                  <a:off x="3911182" y="947524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直接连接符 85"/>
                <p:cNvCxnSpPr/>
                <p:nvPr/>
              </p:nvCxnSpPr>
              <p:spPr bwMode="auto">
                <a:xfrm>
                  <a:off x="3911182" y="947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接连接符 86"/>
                <p:cNvCxnSpPr/>
                <p:nvPr/>
              </p:nvCxnSpPr>
              <p:spPr bwMode="auto">
                <a:xfrm flipV="1">
                  <a:off x="4199182" y="947523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直接连接符 87"/>
                <p:cNvCxnSpPr/>
                <p:nvPr/>
              </p:nvCxnSpPr>
              <p:spPr bwMode="auto">
                <a:xfrm flipV="1">
                  <a:off x="4235182" y="947524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直接连接符 88"/>
                <p:cNvCxnSpPr/>
                <p:nvPr/>
              </p:nvCxnSpPr>
              <p:spPr bwMode="auto">
                <a:xfrm>
                  <a:off x="4235182" y="947524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直接连接符 91"/>
                <p:cNvCxnSpPr/>
                <p:nvPr/>
              </p:nvCxnSpPr>
              <p:spPr bwMode="auto">
                <a:xfrm flipV="1">
                  <a:off x="4523182" y="947523"/>
                  <a:ext cx="0" cy="52200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直接连接符 93"/>
                <p:cNvCxnSpPr/>
                <p:nvPr/>
              </p:nvCxnSpPr>
              <p:spPr bwMode="auto">
                <a:xfrm>
                  <a:off x="4199182" y="1469523"/>
                  <a:ext cx="36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直接连接符 94"/>
                <p:cNvCxnSpPr/>
                <p:nvPr/>
              </p:nvCxnSpPr>
              <p:spPr bwMode="auto">
                <a:xfrm>
                  <a:off x="4523182" y="1469523"/>
                  <a:ext cx="2880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6" name="左右箭头 95"/>
              <p:cNvSpPr/>
              <p:nvPr/>
            </p:nvSpPr>
            <p:spPr>
              <a:xfrm>
                <a:off x="1625453" y="1831778"/>
                <a:ext cx="6552000" cy="252000"/>
              </a:xfrm>
              <a:prstGeom prst="leftRightArrow">
                <a:avLst>
                  <a:gd name="adj1" fmla="val 69242"/>
                  <a:gd name="adj2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720000" bIns="0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1100" b="1" i="1" dirty="0" smtClean="0">
                    <a:solidFill>
                      <a:prstClr val="black"/>
                    </a:solidFill>
                    <a:ea typeface="微软雅黑" panose="020B0503020204020204" pitchFamily="34" charset="-122"/>
                    <a:cs typeface="Calibri" pitchFamily="34" charset="0"/>
                  </a:rPr>
                  <a:t>Network Slice 1</a:t>
                </a:r>
                <a:endParaRPr lang="zh-CN" altLang="en-US" sz="1100" b="1" i="1" dirty="0">
                  <a:solidFill>
                    <a:prstClr val="black"/>
                  </a:solidFill>
                  <a:ea typeface="微软雅黑" panose="020B0503020204020204" pitchFamily="34" charset="-122"/>
                  <a:cs typeface="Calibri" pitchFamily="34" charset="0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186140" y="3920142"/>
                <a:ext cx="1643059" cy="752475"/>
              </a:xfrm>
              <a:custGeom>
                <a:avLst/>
                <a:gdLst>
                  <a:gd name="T0" fmla="*/ 637 w 754"/>
                  <a:gd name="T1" fmla="*/ 407 h 415"/>
                  <a:gd name="T2" fmla="*/ 92 w 754"/>
                  <a:gd name="T3" fmla="*/ 403 h 415"/>
                  <a:gd name="T4" fmla="*/ 15 w 754"/>
                  <a:gd name="T5" fmla="*/ 290 h 415"/>
                  <a:gd name="T6" fmla="*/ 139 w 754"/>
                  <a:gd name="T7" fmla="*/ 204 h 415"/>
                  <a:gd name="T8" fmla="*/ 287 w 754"/>
                  <a:gd name="T9" fmla="*/ 26 h 415"/>
                  <a:gd name="T10" fmla="*/ 504 w 754"/>
                  <a:gd name="T11" fmla="*/ 122 h 415"/>
                  <a:gd name="T12" fmla="*/ 650 w 754"/>
                  <a:gd name="T13" fmla="*/ 119 h 415"/>
                  <a:gd name="T14" fmla="*/ 678 w 754"/>
                  <a:gd name="T15" fmla="*/ 244 h 415"/>
                  <a:gd name="T16" fmla="*/ 742 w 754"/>
                  <a:gd name="T17" fmla="*/ 336 h 415"/>
                  <a:gd name="T18" fmla="*/ 637 w 754"/>
                  <a:gd name="T19" fmla="*/ 407 h 415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8992 w 10000"/>
                  <a:gd name="connsiteY7" fmla="*/ 5880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054 w 10000"/>
                  <a:gd name="connsiteY7" fmla="*/ 5692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8448" y="9807"/>
                    </a:moveTo>
                    <a:lnTo>
                      <a:pt x="1220" y="9711"/>
                    </a:lnTo>
                    <a:cubicBezTo>
                      <a:pt x="1220" y="9711"/>
                      <a:pt x="0" y="9253"/>
                      <a:pt x="199" y="6988"/>
                    </a:cubicBezTo>
                    <a:cubicBezTo>
                      <a:pt x="424" y="4530"/>
                      <a:pt x="1638" y="4336"/>
                      <a:pt x="1638" y="4336"/>
                    </a:cubicBezTo>
                    <a:cubicBezTo>
                      <a:pt x="1638" y="4336"/>
                      <a:pt x="1711" y="1277"/>
                      <a:pt x="3806" y="627"/>
                    </a:cubicBezTo>
                    <a:cubicBezTo>
                      <a:pt x="5849" y="0"/>
                      <a:pt x="6684" y="2940"/>
                      <a:pt x="6684" y="2940"/>
                    </a:cubicBezTo>
                    <a:cubicBezTo>
                      <a:pt x="6684" y="2940"/>
                      <a:pt x="7732" y="1542"/>
                      <a:pt x="8621" y="2867"/>
                    </a:cubicBezTo>
                    <a:cubicBezTo>
                      <a:pt x="9363" y="3952"/>
                      <a:pt x="9054" y="5692"/>
                      <a:pt x="9054" y="5692"/>
                    </a:cubicBezTo>
                    <a:cubicBezTo>
                      <a:pt x="9054" y="5692"/>
                      <a:pt x="10000" y="6361"/>
                      <a:pt x="9841" y="8096"/>
                    </a:cubicBezTo>
                    <a:cubicBezTo>
                      <a:pt x="9668" y="10000"/>
                      <a:pt x="8448" y="9807"/>
                      <a:pt x="8448" y="980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 cap="flat">
                <a:solidFill>
                  <a:srgbClr val="00B0F0"/>
                </a:solidFill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lIns="0" tIns="0" rIns="0" bIns="72000" anchor="b" anchorCtr="0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kern="0" dirty="0" smtClean="0">
                    <a:solidFill>
                      <a:sysClr val="windowText" lastClr="000000"/>
                    </a:solidFill>
                    <a:latin typeface="Calibri"/>
                    <a:ea typeface="微软雅黑" pitchFamily="34" charset="-122"/>
                  </a:rPr>
                  <a:t>Enterprise Cloud</a:t>
                </a:r>
                <a:endParaRPr lang="zh-CN" altLang="en-US" sz="1400" b="1" kern="0" dirty="0">
                  <a:solidFill>
                    <a:sysClr val="windowText" lastClr="000000"/>
                  </a:solidFill>
                  <a:latin typeface="Calibri"/>
                  <a:ea typeface="微软雅黑" pitchFamily="34" charset="-122"/>
                </a:endParaRPr>
              </a:p>
            </p:txBody>
          </p:sp>
          <p:sp>
            <p:nvSpPr>
              <p:cNvPr id="98" name="左右箭头 97"/>
              <p:cNvSpPr/>
              <p:nvPr/>
            </p:nvSpPr>
            <p:spPr>
              <a:xfrm>
                <a:off x="1825478" y="2076253"/>
                <a:ext cx="6552000" cy="252000"/>
              </a:xfrm>
              <a:prstGeom prst="leftRightArrow">
                <a:avLst>
                  <a:gd name="adj1" fmla="val 69242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720000" bIns="0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1100" b="1" i="1" dirty="0" smtClean="0">
                    <a:solidFill>
                      <a:prstClr val="black"/>
                    </a:solidFill>
                    <a:ea typeface="微软雅黑" panose="020B0503020204020204" pitchFamily="34" charset="-122"/>
                    <a:cs typeface="Calibri" pitchFamily="34" charset="0"/>
                  </a:rPr>
                  <a:t>Network Slice 2</a:t>
                </a:r>
                <a:endParaRPr lang="zh-CN" altLang="en-US" sz="1100" b="1" i="1" dirty="0">
                  <a:solidFill>
                    <a:prstClr val="black"/>
                  </a:solidFill>
                  <a:ea typeface="微软雅黑" panose="020B0503020204020204" pitchFamily="34" charset="-122"/>
                  <a:cs typeface="Calibri" pitchFamily="34" charset="0"/>
                </a:endParaRPr>
              </a:p>
            </p:txBody>
          </p:sp>
          <p:sp>
            <p:nvSpPr>
              <p:cNvPr id="99" name="文本框 280"/>
              <p:cNvSpPr txBox="1"/>
              <p:nvPr/>
            </p:nvSpPr>
            <p:spPr>
              <a:xfrm>
                <a:off x="8270168" y="4142704"/>
                <a:ext cx="1288804" cy="347986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kumimoji="1" lang="en-US" altLang="zh-CN" sz="1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微软雅黑" panose="020B0503020204020204" pitchFamily="34" charset="-122"/>
                  </a:rPr>
                  <a:t>Bearer Layer</a:t>
                </a:r>
                <a:endParaRPr kumimoji="1" lang="zh-CN" altLang="en-US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文本框 281"/>
              <p:cNvSpPr txBox="1"/>
              <p:nvPr/>
            </p:nvSpPr>
            <p:spPr>
              <a:xfrm>
                <a:off x="8270168" y="2872233"/>
                <a:ext cx="1214409" cy="347986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kumimoji="1" lang="en-US" altLang="zh-CN" sz="1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微软雅黑" panose="020B0503020204020204" pitchFamily="34" charset="-122"/>
                  </a:rPr>
                  <a:t>Service Layer</a:t>
                </a:r>
                <a:endParaRPr kumimoji="1" lang="zh-CN" altLang="en-US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文本框 282"/>
              <p:cNvSpPr txBox="1"/>
              <p:nvPr/>
            </p:nvSpPr>
            <p:spPr>
              <a:xfrm>
                <a:off x="8206658" y="1607639"/>
                <a:ext cx="1320462" cy="695971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kumimoji="1" lang="en-US" altLang="zh-CN" sz="1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微软雅黑" panose="020B0503020204020204" pitchFamily="34" charset="-122"/>
                  </a:rPr>
                  <a:t>Management Layer</a:t>
                </a:r>
                <a:endParaRPr kumimoji="1" lang="zh-CN" altLang="en-US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1875774" y="851721"/>
                <a:ext cx="1321200" cy="604800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headEnd type="oval" w="med" len="med"/>
                <a:tailEnd type="oval" w="med" len="med"/>
              </a:ln>
              <a:effectLst>
                <a:softEdge rad="1270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103" name="Picture 4"/>
              <p:cNvPicPr>
                <a:picLocks noChangeAspect="1" noChangeArrowheads="1"/>
              </p:cNvPicPr>
              <p:nvPr/>
            </p:nvPicPr>
            <p:blipFill>
              <a:blip r:embed="rId3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912003" y="887437"/>
                <a:ext cx="1248743" cy="533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" name="文本框 3"/>
              <p:cNvSpPr txBox="1">
                <a:spLocks noChangeArrowheads="1"/>
              </p:cNvSpPr>
              <p:nvPr/>
            </p:nvSpPr>
            <p:spPr bwMode="auto">
              <a:xfrm>
                <a:off x="8026439" y="3658995"/>
                <a:ext cx="1574570" cy="217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latin typeface="Calibri"/>
                  </a:rPr>
                  <a:t>CMP-Component</a:t>
                </a:r>
                <a:endParaRPr lang="zh-CN" altLang="en-US" sz="1200" b="1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6838951" y="1456521"/>
                <a:ext cx="360000" cy="144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SDNC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6838951" y="1289221"/>
                <a:ext cx="360000" cy="144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NSO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7239000" y="1456521"/>
                <a:ext cx="360000" cy="144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OSS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7239000" y="1289221"/>
                <a:ext cx="360000" cy="144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BSS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7632700" y="1276521"/>
                <a:ext cx="360000" cy="324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Big Data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cxnSp>
            <p:nvCxnSpPr>
              <p:cNvPr id="110" name="直接箭头连接符 109"/>
              <p:cNvCxnSpPr/>
              <p:nvPr/>
            </p:nvCxnSpPr>
            <p:spPr>
              <a:xfrm flipH="1" flipV="1">
                <a:off x="7416619" y="570182"/>
                <a:ext cx="4762" cy="68400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箭头连接符 110"/>
              <p:cNvCxnSpPr/>
              <p:nvPr/>
            </p:nvCxnSpPr>
            <p:spPr>
              <a:xfrm flipH="1" flipV="1">
                <a:off x="7810319" y="570182"/>
                <a:ext cx="4763" cy="68400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接箭头连接符 111"/>
              <p:cNvCxnSpPr/>
              <p:nvPr/>
            </p:nvCxnSpPr>
            <p:spPr>
              <a:xfrm flipH="1" flipV="1">
                <a:off x="7017364" y="570182"/>
                <a:ext cx="3175" cy="68400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矩形 112"/>
              <p:cNvSpPr/>
              <p:nvPr/>
            </p:nvSpPr>
            <p:spPr>
              <a:xfrm>
                <a:off x="6800855" y="951182"/>
                <a:ext cx="1224000" cy="180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Capability Open Platform(</a:t>
                </a:r>
                <a:r>
                  <a:rPr lang="en-US" altLang="zh-CN" sz="700" dirty="0" err="1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iTOP</a:t>
                </a:r>
                <a:r>
                  <a:rPr lang="en-US" altLang="zh-CN" sz="700" dirty="0">
                    <a:solidFill>
                      <a:prstClr val="white"/>
                    </a:solidFill>
                    <a:ea typeface="微软雅黑" pitchFamily="34" charset="-122"/>
                    <a:cs typeface="Arial Unicode MS" pitchFamily="34" charset="-122"/>
                  </a:rPr>
                  <a:t>)</a:t>
                </a:r>
                <a:endParaRPr lang="zh-CN" altLang="en-US" sz="700" dirty="0">
                  <a:solidFill>
                    <a:prstClr val="white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cxnSp>
            <p:nvCxnSpPr>
              <p:cNvPr id="117" name="肘形连接符 116"/>
              <p:cNvCxnSpPr>
                <a:stCxn id="177" idx="3"/>
                <a:endCxn id="178" idx="1"/>
              </p:cNvCxnSpPr>
              <p:nvPr/>
            </p:nvCxnSpPr>
            <p:spPr>
              <a:xfrm flipV="1">
                <a:off x="1430829" y="2964555"/>
                <a:ext cx="669001" cy="12130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7030A0"/>
                </a:solidFill>
                <a:prstDash val="sysDash"/>
                <a:headEnd type="triangl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椭圆 117"/>
              <p:cNvSpPr/>
              <p:nvPr/>
            </p:nvSpPr>
            <p:spPr bwMode="auto">
              <a:xfrm>
                <a:off x="1671630" y="3306391"/>
                <a:ext cx="204144" cy="105762"/>
              </a:xfrm>
              <a:prstGeom prst="ellipse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 bwMode="auto">
              <a:xfrm>
                <a:off x="1428133" y="3174804"/>
                <a:ext cx="204144" cy="105762"/>
              </a:xfrm>
              <a:prstGeom prst="ellipse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 bwMode="auto">
              <a:xfrm>
                <a:off x="1666947" y="3047744"/>
                <a:ext cx="204144" cy="105761"/>
              </a:xfrm>
              <a:prstGeom prst="ellipse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1" name="椭圆 120"/>
              <p:cNvSpPr/>
              <p:nvPr/>
            </p:nvSpPr>
            <p:spPr bwMode="auto">
              <a:xfrm>
                <a:off x="772895" y="2485053"/>
                <a:ext cx="1003503" cy="464858"/>
              </a:xfrm>
              <a:prstGeom prst="ellipse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" name="Group 135"/>
              <p:cNvGrpSpPr>
                <a:grpSpLocks noChangeAspect="1"/>
              </p:cNvGrpSpPr>
              <p:nvPr/>
            </p:nvGrpSpPr>
            <p:grpSpPr bwMode="auto">
              <a:xfrm>
                <a:off x="1097556" y="2224342"/>
                <a:ext cx="228740" cy="475927"/>
                <a:chOff x="973047" y="1085850"/>
                <a:chExt cx="426418" cy="886686"/>
              </a:xfrm>
            </p:grpSpPr>
            <p:sp>
              <p:nvSpPr>
                <p:cNvPr id="123" name="Freeform 55"/>
                <p:cNvSpPr>
                  <a:spLocks/>
                </p:cNvSpPr>
                <p:nvPr/>
              </p:nvSpPr>
              <p:spPr bwMode="auto">
                <a:xfrm>
                  <a:off x="973047" y="1250815"/>
                  <a:ext cx="208624" cy="719429"/>
                </a:xfrm>
                <a:custGeom>
                  <a:avLst/>
                  <a:gdLst>
                    <a:gd name="T0" fmla="*/ 0 w 131"/>
                    <a:gd name="T1" fmla="*/ 2147483647 h 452"/>
                    <a:gd name="T2" fmla="*/ 2147483647 w 131"/>
                    <a:gd name="T3" fmla="*/ 2147483647 h 452"/>
                    <a:gd name="T4" fmla="*/ 2147483647 w 131"/>
                    <a:gd name="T5" fmla="*/ 2147483647 h 452"/>
                    <a:gd name="T6" fmla="*/ 2147483647 w 131"/>
                    <a:gd name="T7" fmla="*/ 2147483647 h 452"/>
                    <a:gd name="T8" fmla="*/ 2147483647 w 131"/>
                    <a:gd name="T9" fmla="*/ 2147483647 h 452"/>
                    <a:gd name="T10" fmla="*/ 2147483647 w 131"/>
                    <a:gd name="T11" fmla="*/ 2147483647 h 452"/>
                    <a:gd name="T12" fmla="*/ 2147483647 w 131"/>
                    <a:gd name="T13" fmla="*/ 0 h 452"/>
                    <a:gd name="T14" fmla="*/ 0 w 131"/>
                    <a:gd name="T15" fmla="*/ 2147483647 h 4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31"/>
                    <a:gd name="T25" fmla="*/ 0 h 452"/>
                    <a:gd name="T26" fmla="*/ 131 w 131"/>
                    <a:gd name="T27" fmla="*/ 452 h 4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31" h="452">
                      <a:moveTo>
                        <a:pt x="0" y="411"/>
                      </a:moveTo>
                      <a:lnTo>
                        <a:pt x="14" y="415"/>
                      </a:lnTo>
                      <a:lnTo>
                        <a:pt x="34" y="355"/>
                      </a:lnTo>
                      <a:lnTo>
                        <a:pt x="121" y="383"/>
                      </a:lnTo>
                      <a:lnTo>
                        <a:pt x="121" y="450"/>
                      </a:lnTo>
                      <a:lnTo>
                        <a:pt x="131" y="452"/>
                      </a:lnTo>
                      <a:lnTo>
                        <a:pt x="131" y="0"/>
                      </a:lnTo>
                      <a:lnTo>
                        <a:pt x="0" y="411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24" name="Freeform 56"/>
                <p:cNvSpPr>
                  <a:spLocks/>
                </p:cNvSpPr>
                <p:nvPr/>
              </p:nvSpPr>
              <p:spPr bwMode="auto">
                <a:xfrm>
                  <a:off x="1193134" y="1250815"/>
                  <a:ext cx="206331" cy="721721"/>
                </a:xfrm>
                <a:custGeom>
                  <a:avLst/>
                  <a:gdLst>
                    <a:gd name="T0" fmla="*/ 0 w 130"/>
                    <a:gd name="T1" fmla="*/ 0 h 454"/>
                    <a:gd name="T2" fmla="*/ 0 w 130"/>
                    <a:gd name="T3" fmla="*/ 2147483647 h 454"/>
                    <a:gd name="T4" fmla="*/ 2147483647 w 130"/>
                    <a:gd name="T5" fmla="*/ 2147483647 h 454"/>
                    <a:gd name="T6" fmla="*/ 2147483647 w 130"/>
                    <a:gd name="T7" fmla="*/ 2147483647 h 454"/>
                    <a:gd name="T8" fmla="*/ 2147483647 w 130"/>
                    <a:gd name="T9" fmla="*/ 2147483647 h 454"/>
                    <a:gd name="T10" fmla="*/ 2147483647 w 130"/>
                    <a:gd name="T11" fmla="*/ 2147483647 h 454"/>
                    <a:gd name="T12" fmla="*/ 2147483647 w 130"/>
                    <a:gd name="T13" fmla="*/ 2147483647 h 454"/>
                    <a:gd name="T14" fmla="*/ 0 w 130"/>
                    <a:gd name="T15" fmla="*/ 0 h 4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30"/>
                    <a:gd name="T25" fmla="*/ 0 h 454"/>
                    <a:gd name="T26" fmla="*/ 130 w 130"/>
                    <a:gd name="T27" fmla="*/ 454 h 4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30" h="454">
                      <a:moveTo>
                        <a:pt x="0" y="0"/>
                      </a:moveTo>
                      <a:lnTo>
                        <a:pt x="0" y="454"/>
                      </a:lnTo>
                      <a:lnTo>
                        <a:pt x="12" y="450"/>
                      </a:lnTo>
                      <a:lnTo>
                        <a:pt x="12" y="383"/>
                      </a:lnTo>
                      <a:lnTo>
                        <a:pt x="98" y="355"/>
                      </a:lnTo>
                      <a:lnTo>
                        <a:pt x="116" y="418"/>
                      </a:lnTo>
                      <a:lnTo>
                        <a:pt x="130" y="4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25" name="Freeform 57"/>
                <p:cNvSpPr>
                  <a:spLocks/>
                </p:cNvSpPr>
                <p:nvPr/>
              </p:nvSpPr>
              <p:spPr bwMode="auto">
                <a:xfrm>
                  <a:off x="1108309" y="1381412"/>
                  <a:ext cx="57313" cy="201623"/>
                </a:xfrm>
                <a:custGeom>
                  <a:avLst/>
                  <a:gdLst>
                    <a:gd name="T0" fmla="*/ 2147483647 w 36"/>
                    <a:gd name="T1" fmla="*/ 2147483647 h 127"/>
                    <a:gd name="T2" fmla="*/ 0 w 36"/>
                    <a:gd name="T3" fmla="*/ 2147483647 h 127"/>
                    <a:gd name="T4" fmla="*/ 2147483647 w 36"/>
                    <a:gd name="T5" fmla="*/ 0 h 127"/>
                    <a:gd name="T6" fmla="*/ 2147483647 w 36"/>
                    <a:gd name="T7" fmla="*/ 2147483647 h 12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6"/>
                    <a:gd name="T13" fmla="*/ 0 h 127"/>
                    <a:gd name="T14" fmla="*/ 36 w 36"/>
                    <a:gd name="T15" fmla="*/ 127 h 12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6" h="127">
                      <a:moveTo>
                        <a:pt x="36" y="127"/>
                      </a:moveTo>
                      <a:lnTo>
                        <a:pt x="0" y="115"/>
                      </a:lnTo>
                      <a:lnTo>
                        <a:pt x="36" y="0"/>
                      </a:lnTo>
                      <a:lnTo>
                        <a:pt x="36" y="1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26" name="Freeform 58"/>
                <p:cNvSpPr>
                  <a:spLocks/>
                </p:cNvSpPr>
                <p:nvPr/>
              </p:nvSpPr>
              <p:spPr bwMode="auto">
                <a:xfrm>
                  <a:off x="1037239" y="1596783"/>
                  <a:ext cx="128384" cy="226826"/>
                </a:xfrm>
                <a:custGeom>
                  <a:avLst/>
                  <a:gdLst>
                    <a:gd name="T0" fmla="*/ 2147483647 w 81"/>
                    <a:gd name="T1" fmla="*/ 2147483647 h 144"/>
                    <a:gd name="T2" fmla="*/ 0 w 81"/>
                    <a:gd name="T3" fmla="*/ 2147483647 h 144"/>
                    <a:gd name="T4" fmla="*/ 2147483647 w 81"/>
                    <a:gd name="T5" fmla="*/ 0 h 144"/>
                    <a:gd name="T6" fmla="*/ 2147483647 w 81"/>
                    <a:gd name="T7" fmla="*/ 2147483647 h 144"/>
                    <a:gd name="T8" fmla="*/ 2147483647 w 81"/>
                    <a:gd name="T9" fmla="*/ 2147483647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"/>
                    <a:gd name="T16" fmla="*/ 0 h 144"/>
                    <a:gd name="T17" fmla="*/ 81 w 81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" h="144">
                      <a:moveTo>
                        <a:pt x="81" y="144"/>
                      </a:moveTo>
                      <a:lnTo>
                        <a:pt x="0" y="120"/>
                      </a:lnTo>
                      <a:lnTo>
                        <a:pt x="39" y="0"/>
                      </a:lnTo>
                      <a:lnTo>
                        <a:pt x="81" y="14"/>
                      </a:lnTo>
                      <a:lnTo>
                        <a:pt x="81" y="1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27" name="Freeform 59"/>
                <p:cNvSpPr>
                  <a:spLocks/>
                </p:cNvSpPr>
                <p:nvPr/>
              </p:nvSpPr>
              <p:spPr bwMode="auto">
                <a:xfrm>
                  <a:off x="1092261" y="1596783"/>
                  <a:ext cx="75655" cy="226826"/>
                </a:xfrm>
                <a:custGeom>
                  <a:avLst/>
                  <a:gdLst>
                    <a:gd name="T0" fmla="*/ 0 w 48"/>
                    <a:gd name="T1" fmla="*/ 0 h 144"/>
                    <a:gd name="T2" fmla="*/ 2147483647 w 48"/>
                    <a:gd name="T3" fmla="*/ 2147483647 h 144"/>
                    <a:gd name="T4" fmla="*/ 2147483647 w 48"/>
                    <a:gd name="T5" fmla="*/ 2147483647 h 144"/>
                    <a:gd name="T6" fmla="*/ 2147483647 w 48"/>
                    <a:gd name="T7" fmla="*/ 0 h 144"/>
                    <a:gd name="T8" fmla="*/ 0 w 48"/>
                    <a:gd name="T9" fmla="*/ 0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144"/>
                    <a:gd name="T17" fmla="*/ 48 w 48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144">
                      <a:moveTo>
                        <a:pt x="0" y="0"/>
                      </a:moveTo>
                      <a:lnTo>
                        <a:pt x="44" y="144"/>
                      </a:lnTo>
                      <a:lnTo>
                        <a:pt x="48" y="144"/>
                      </a:lnTo>
                      <a:lnTo>
                        <a:pt x="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28" name="Freeform 60"/>
                <p:cNvSpPr>
                  <a:spLocks/>
                </p:cNvSpPr>
                <p:nvPr/>
              </p:nvSpPr>
              <p:spPr bwMode="auto">
                <a:xfrm>
                  <a:off x="1032654" y="1615112"/>
                  <a:ext cx="135262" cy="171837"/>
                </a:xfrm>
                <a:custGeom>
                  <a:avLst/>
                  <a:gdLst>
                    <a:gd name="T0" fmla="*/ 0 w 85"/>
                    <a:gd name="T1" fmla="*/ 2147483647 h 108"/>
                    <a:gd name="T2" fmla="*/ 2147483647 w 85"/>
                    <a:gd name="T3" fmla="*/ 2147483647 h 108"/>
                    <a:gd name="T4" fmla="*/ 2147483647 w 85"/>
                    <a:gd name="T5" fmla="*/ 2147483647 h 108"/>
                    <a:gd name="T6" fmla="*/ 2147483647 w 85"/>
                    <a:gd name="T7" fmla="*/ 0 h 108"/>
                    <a:gd name="T8" fmla="*/ 0 w 85"/>
                    <a:gd name="T9" fmla="*/ 2147483647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5"/>
                    <a:gd name="T16" fmla="*/ 0 h 108"/>
                    <a:gd name="T17" fmla="*/ 85 w 85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5" h="108">
                      <a:moveTo>
                        <a:pt x="0" y="106"/>
                      </a:moveTo>
                      <a:lnTo>
                        <a:pt x="4" y="108"/>
                      </a:lnTo>
                      <a:lnTo>
                        <a:pt x="85" y="2"/>
                      </a:lnTo>
                      <a:lnTo>
                        <a:pt x="81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29" name="Freeform 61"/>
                <p:cNvSpPr>
                  <a:spLocks/>
                </p:cNvSpPr>
                <p:nvPr/>
              </p:nvSpPr>
              <p:spPr bwMode="auto">
                <a:xfrm>
                  <a:off x="1103724" y="1502844"/>
                  <a:ext cx="66484" cy="64153"/>
                </a:xfrm>
                <a:custGeom>
                  <a:avLst/>
                  <a:gdLst>
                    <a:gd name="T0" fmla="*/ 0 w 42"/>
                    <a:gd name="T1" fmla="*/ 2147483647 h 40"/>
                    <a:gd name="T2" fmla="*/ 2147483647 w 42"/>
                    <a:gd name="T3" fmla="*/ 2147483647 h 40"/>
                    <a:gd name="T4" fmla="*/ 2147483647 w 42"/>
                    <a:gd name="T5" fmla="*/ 2147483647 h 40"/>
                    <a:gd name="T6" fmla="*/ 2147483647 w 42"/>
                    <a:gd name="T7" fmla="*/ 0 h 40"/>
                    <a:gd name="T8" fmla="*/ 0 w 42"/>
                    <a:gd name="T9" fmla="*/ 2147483647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40"/>
                    <a:gd name="T17" fmla="*/ 42 w 42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40">
                      <a:moveTo>
                        <a:pt x="0" y="36"/>
                      </a:moveTo>
                      <a:lnTo>
                        <a:pt x="4" y="40"/>
                      </a:lnTo>
                      <a:lnTo>
                        <a:pt x="42" y="4"/>
                      </a:lnTo>
                      <a:lnTo>
                        <a:pt x="40" y="0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0" name="Freeform 62"/>
                <p:cNvSpPr>
                  <a:spLocks/>
                </p:cNvSpPr>
                <p:nvPr/>
              </p:nvSpPr>
              <p:spPr bwMode="auto">
                <a:xfrm>
                  <a:off x="1117480" y="1498261"/>
                  <a:ext cx="50436" cy="84774"/>
                </a:xfrm>
                <a:custGeom>
                  <a:avLst/>
                  <a:gdLst>
                    <a:gd name="T0" fmla="*/ 0 w 32"/>
                    <a:gd name="T1" fmla="*/ 2147483647 h 54"/>
                    <a:gd name="T2" fmla="*/ 2147483647 w 32"/>
                    <a:gd name="T3" fmla="*/ 2147483647 h 54"/>
                    <a:gd name="T4" fmla="*/ 2147483647 w 32"/>
                    <a:gd name="T5" fmla="*/ 2147483647 h 54"/>
                    <a:gd name="T6" fmla="*/ 2147483647 w 32"/>
                    <a:gd name="T7" fmla="*/ 0 h 54"/>
                    <a:gd name="T8" fmla="*/ 0 w 32"/>
                    <a:gd name="T9" fmla="*/ 2147483647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"/>
                    <a:gd name="T16" fmla="*/ 0 h 54"/>
                    <a:gd name="T17" fmla="*/ 32 w 32"/>
                    <a:gd name="T18" fmla="*/ 54 h 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" h="54">
                      <a:moveTo>
                        <a:pt x="0" y="4"/>
                      </a:moveTo>
                      <a:lnTo>
                        <a:pt x="28" y="54"/>
                      </a:lnTo>
                      <a:lnTo>
                        <a:pt x="32" y="52"/>
                      </a:lnTo>
                      <a:lnTo>
                        <a:pt x="6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1" name="Freeform 63"/>
                <p:cNvSpPr>
                  <a:spLocks/>
                </p:cNvSpPr>
                <p:nvPr/>
              </p:nvSpPr>
              <p:spPr bwMode="auto">
                <a:xfrm>
                  <a:off x="1211474" y="1381412"/>
                  <a:ext cx="55022" cy="201623"/>
                </a:xfrm>
                <a:custGeom>
                  <a:avLst/>
                  <a:gdLst>
                    <a:gd name="T0" fmla="*/ 0 w 34"/>
                    <a:gd name="T1" fmla="*/ 2147483647 h 127"/>
                    <a:gd name="T2" fmla="*/ 2147483647 w 34"/>
                    <a:gd name="T3" fmla="*/ 2147483647 h 127"/>
                    <a:gd name="T4" fmla="*/ 0 w 34"/>
                    <a:gd name="T5" fmla="*/ 0 h 127"/>
                    <a:gd name="T6" fmla="*/ 0 w 34"/>
                    <a:gd name="T7" fmla="*/ 2147483647 h 12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"/>
                    <a:gd name="T13" fmla="*/ 0 h 127"/>
                    <a:gd name="T14" fmla="*/ 34 w 34"/>
                    <a:gd name="T15" fmla="*/ 127 h 12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" h="127">
                      <a:moveTo>
                        <a:pt x="0" y="127"/>
                      </a:moveTo>
                      <a:lnTo>
                        <a:pt x="34" y="115"/>
                      </a:lnTo>
                      <a:lnTo>
                        <a:pt x="0" y="0"/>
                      </a:lnTo>
                      <a:lnTo>
                        <a:pt x="0" y="1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2" name="Freeform 64"/>
                <p:cNvSpPr>
                  <a:spLocks/>
                </p:cNvSpPr>
                <p:nvPr/>
              </p:nvSpPr>
              <p:spPr bwMode="auto">
                <a:xfrm>
                  <a:off x="1211474" y="1596783"/>
                  <a:ext cx="128384" cy="226826"/>
                </a:xfrm>
                <a:custGeom>
                  <a:avLst/>
                  <a:gdLst>
                    <a:gd name="T0" fmla="*/ 0 w 80"/>
                    <a:gd name="T1" fmla="*/ 2147483647 h 144"/>
                    <a:gd name="T2" fmla="*/ 2147483647 w 80"/>
                    <a:gd name="T3" fmla="*/ 2147483647 h 144"/>
                    <a:gd name="T4" fmla="*/ 2147483647 w 80"/>
                    <a:gd name="T5" fmla="*/ 0 h 144"/>
                    <a:gd name="T6" fmla="*/ 0 w 80"/>
                    <a:gd name="T7" fmla="*/ 2147483647 h 144"/>
                    <a:gd name="T8" fmla="*/ 0 w 80"/>
                    <a:gd name="T9" fmla="*/ 2147483647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0"/>
                    <a:gd name="T16" fmla="*/ 0 h 144"/>
                    <a:gd name="T17" fmla="*/ 80 w 80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0" h="144">
                      <a:moveTo>
                        <a:pt x="0" y="144"/>
                      </a:moveTo>
                      <a:lnTo>
                        <a:pt x="80" y="120"/>
                      </a:lnTo>
                      <a:lnTo>
                        <a:pt x="42" y="0"/>
                      </a:lnTo>
                      <a:lnTo>
                        <a:pt x="0" y="14"/>
                      </a:lnTo>
                      <a:lnTo>
                        <a:pt x="0" y="1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3" name="Freeform 65"/>
                <p:cNvSpPr>
                  <a:spLocks/>
                </p:cNvSpPr>
                <p:nvPr/>
              </p:nvSpPr>
              <p:spPr bwMode="auto">
                <a:xfrm>
                  <a:off x="1206889" y="1596783"/>
                  <a:ext cx="75655" cy="226826"/>
                </a:xfrm>
                <a:custGeom>
                  <a:avLst/>
                  <a:gdLst>
                    <a:gd name="T0" fmla="*/ 0 w 48"/>
                    <a:gd name="T1" fmla="*/ 2147483647 h 144"/>
                    <a:gd name="T2" fmla="*/ 2147483647 w 48"/>
                    <a:gd name="T3" fmla="*/ 2147483647 h 144"/>
                    <a:gd name="T4" fmla="*/ 2147483647 w 48"/>
                    <a:gd name="T5" fmla="*/ 0 h 144"/>
                    <a:gd name="T6" fmla="*/ 2147483647 w 48"/>
                    <a:gd name="T7" fmla="*/ 0 h 144"/>
                    <a:gd name="T8" fmla="*/ 0 w 48"/>
                    <a:gd name="T9" fmla="*/ 2147483647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144"/>
                    <a:gd name="T17" fmla="*/ 48 w 48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144">
                      <a:moveTo>
                        <a:pt x="0" y="144"/>
                      </a:moveTo>
                      <a:lnTo>
                        <a:pt x="6" y="144"/>
                      </a:lnTo>
                      <a:lnTo>
                        <a:pt x="48" y="0"/>
                      </a:lnTo>
                      <a:lnTo>
                        <a:pt x="44" y="0"/>
                      </a:lnTo>
                      <a:lnTo>
                        <a:pt x="0" y="144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4" name="Freeform 66"/>
                <p:cNvSpPr>
                  <a:spLocks/>
                </p:cNvSpPr>
                <p:nvPr/>
              </p:nvSpPr>
              <p:spPr bwMode="auto">
                <a:xfrm>
                  <a:off x="1209182" y="1615112"/>
                  <a:ext cx="132969" cy="171837"/>
                </a:xfrm>
                <a:custGeom>
                  <a:avLst/>
                  <a:gdLst>
                    <a:gd name="T0" fmla="*/ 0 w 84"/>
                    <a:gd name="T1" fmla="*/ 2147483647 h 108"/>
                    <a:gd name="T2" fmla="*/ 2147483647 w 84"/>
                    <a:gd name="T3" fmla="*/ 2147483647 h 108"/>
                    <a:gd name="T4" fmla="*/ 2147483647 w 84"/>
                    <a:gd name="T5" fmla="*/ 2147483647 h 108"/>
                    <a:gd name="T6" fmla="*/ 2147483647 w 84"/>
                    <a:gd name="T7" fmla="*/ 0 h 108"/>
                    <a:gd name="T8" fmla="*/ 0 w 84"/>
                    <a:gd name="T9" fmla="*/ 2147483647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4"/>
                    <a:gd name="T16" fmla="*/ 0 h 108"/>
                    <a:gd name="T17" fmla="*/ 84 w 84"/>
                    <a:gd name="T18" fmla="*/ 108 h 1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4" h="108">
                      <a:moveTo>
                        <a:pt x="0" y="2"/>
                      </a:moveTo>
                      <a:lnTo>
                        <a:pt x="78" y="108"/>
                      </a:lnTo>
                      <a:lnTo>
                        <a:pt x="84" y="106"/>
                      </a:lnTo>
                      <a:lnTo>
                        <a:pt x="4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5" name="Freeform 67"/>
                <p:cNvSpPr>
                  <a:spLocks/>
                </p:cNvSpPr>
                <p:nvPr/>
              </p:nvSpPr>
              <p:spPr bwMode="auto">
                <a:xfrm>
                  <a:off x="1206889" y="1502844"/>
                  <a:ext cx="61900" cy="64153"/>
                </a:xfrm>
                <a:custGeom>
                  <a:avLst/>
                  <a:gdLst>
                    <a:gd name="T0" fmla="*/ 0 w 40"/>
                    <a:gd name="T1" fmla="*/ 2147483647 h 40"/>
                    <a:gd name="T2" fmla="*/ 2147483647 w 40"/>
                    <a:gd name="T3" fmla="*/ 2147483647 h 40"/>
                    <a:gd name="T4" fmla="*/ 2147483647 w 40"/>
                    <a:gd name="T5" fmla="*/ 2147483647 h 40"/>
                    <a:gd name="T6" fmla="*/ 2147483647 w 40"/>
                    <a:gd name="T7" fmla="*/ 0 h 40"/>
                    <a:gd name="T8" fmla="*/ 0 w 40"/>
                    <a:gd name="T9" fmla="*/ 2147483647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"/>
                    <a:gd name="T16" fmla="*/ 0 h 40"/>
                    <a:gd name="T17" fmla="*/ 40 w 40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" h="40">
                      <a:moveTo>
                        <a:pt x="0" y="6"/>
                      </a:moveTo>
                      <a:lnTo>
                        <a:pt x="36" y="40"/>
                      </a:lnTo>
                      <a:lnTo>
                        <a:pt x="40" y="36"/>
                      </a:lnTo>
                      <a:lnTo>
                        <a:pt x="4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6" name="Freeform 68"/>
                <p:cNvSpPr>
                  <a:spLocks/>
                </p:cNvSpPr>
                <p:nvPr/>
              </p:nvSpPr>
              <p:spPr bwMode="auto">
                <a:xfrm>
                  <a:off x="1206889" y="1498261"/>
                  <a:ext cx="50436" cy="84774"/>
                </a:xfrm>
                <a:custGeom>
                  <a:avLst/>
                  <a:gdLst>
                    <a:gd name="T0" fmla="*/ 0 w 32"/>
                    <a:gd name="T1" fmla="*/ 2147483647 h 54"/>
                    <a:gd name="T2" fmla="*/ 2147483647 w 32"/>
                    <a:gd name="T3" fmla="*/ 2147483647 h 54"/>
                    <a:gd name="T4" fmla="*/ 2147483647 w 32"/>
                    <a:gd name="T5" fmla="*/ 2147483647 h 54"/>
                    <a:gd name="T6" fmla="*/ 2147483647 w 32"/>
                    <a:gd name="T7" fmla="*/ 0 h 54"/>
                    <a:gd name="T8" fmla="*/ 0 w 32"/>
                    <a:gd name="T9" fmla="*/ 2147483647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"/>
                    <a:gd name="T16" fmla="*/ 0 h 54"/>
                    <a:gd name="T17" fmla="*/ 32 w 32"/>
                    <a:gd name="T18" fmla="*/ 54 h 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" h="54">
                      <a:moveTo>
                        <a:pt x="0" y="52"/>
                      </a:moveTo>
                      <a:lnTo>
                        <a:pt x="6" y="54"/>
                      </a:lnTo>
                      <a:lnTo>
                        <a:pt x="32" y="2"/>
                      </a:lnTo>
                      <a:lnTo>
                        <a:pt x="26" y="0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7" name="Freeform 69"/>
                <p:cNvSpPr>
                  <a:spLocks noEditPoints="1"/>
                </p:cNvSpPr>
                <p:nvPr/>
              </p:nvSpPr>
              <p:spPr bwMode="auto">
                <a:xfrm>
                  <a:off x="1041824" y="1085850"/>
                  <a:ext cx="291156" cy="190168"/>
                </a:xfrm>
                <a:custGeom>
                  <a:avLst/>
                  <a:gdLst>
                    <a:gd name="T0" fmla="*/ 2147483647 w 91"/>
                    <a:gd name="T1" fmla="*/ 2147483647 h 60"/>
                    <a:gd name="T2" fmla="*/ 2147483647 w 91"/>
                    <a:gd name="T3" fmla="*/ 2147483647 h 60"/>
                    <a:gd name="T4" fmla="*/ 2147483647 w 91"/>
                    <a:gd name="T5" fmla="*/ 2147483647 h 60"/>
                    <a:gd name="T6" fmla="*/ 2147483647 w 91"/>
                    <a:gd name="T7" fmla="*/ 2147483647 h 60"/>
                    <a:gd name="T8" fmla="*/ 2147483647 w 91"/>
                    <a:gd name="T9" fmla="*/ 2147483647 h 60"/>
                    <a:gd name="T10" fmla="*/ 2147483647 w 91"/>
                    <a:gd name="T11" fmla="*/ 2147483647 h 60"/>
                    <a:gd name="T12" fmla="*/ 2147483647 w 91"/>
                    <a:gd name="T13" fmla="*/ 2147483647 h 60"/>
                    <a:gd name="T14" fmla="*/ 2147483647 w 91"/>
                    <a:gd name="T15" fmla="*/ 2147483647 h 60"/>
                    <a:gd name="T16" fmla="*/ 2147483647 w 91"/>
                    <a:gd name="T17" fmla="*/ 2147483647 h 60"/>
                    <a:gd name="T18" fmla="*/ 2147483647 w 91"/>
                    <a:gd name="T19" fmla="*/ 2147483647 h 60"/>
                    <a:gd name="T20" fmla="*/ 2147483647 w 91"/>
                    <a:gd name="T21" fmla="*/ 2147483647 h 60"/>
                    <a:gd name="T22" fmla="*/ 2147483647 w 91"/>
                    <a:gd name="T23" fmla="*/ 2147483647 h 60"/>
                    <a:gd name="T24" fmla="*/ 2147483647 w 91"/>
                    <a:gd name="T25" fmla="*/ 2147483647 h 60"/>
                    <a:gd name="T26" fmla="*/ 2147483647 w 91"/>
                    <a:gd name="T27" fmla="*/ 2147483647 h 60"/>
                    <a:gd name="T28" fmla="*/ 2147483647 w 91"/>
                    <a:gd name="T29" fmla="*/ 2147483647 h 60"/>
                    <a:gd name="T30" fmla="*/ 2147483647 w 91"/>
                    <a:gd name="T31" fmla="*/ 2147483647 h 60"/>
                    <a:gd name="T32" fmla="*/ 2147483647 w 91"/>
                    <a:gd name="T33" fmla="*/ 2147483647 h 60"/>
                    <a:gd name="T34" fmla="*/ 2147483647 w 91"/>
                    <a:gd name="T35" fmla="*/ 2147483647 h 60"/>
                    <a:gd name="T36" fmla="*/ 2147483647 w 91"/>
                    <a:gd name="T37" fmla="*/ 2147483647 h 60"/>
                    <a:gd name="T38" fmla="*/ 2147483647 w 91"/>
                    <a:gd name="T39" fmla="*/ 2147483647 h 60"/>
                    <a:gd name="T40" fmla="*/ 2147483647 w 91"/>
                    <a:gd name="T41" fmla="*/ 2147483647 h 60"/>
                    <a:gd name="T42" fmla="*/ 2147483647 w 91"/>
                    <a:gd name="T43" fmla="*/ 0 h 60"/>
                    <a:gd name="T44" fmla="*/ 0 w 91"/>
                    <a:gd name="T45" fmla="*/ 2147483647 h 60"/>
                    <a:gd name="T46" fmla="*/ 2147483647 w 91"/>
                    <a:gd name="T47" fmla="*/ 2147483647 h 60"/>
                    <a:gd name="T48" fmla="*/ 2147483647 w 91"/>
                    <a:gd name="T49" fmla="*/ 2147483647 h 60"/>
                    <a:gd name="T50" fmla="*/ 2147483647 w 91"/>
                    <a:gd name="T51" fmla="*/ 2147483647 h 60"/>
                    <a:gd name="T52" fmla="*/ 2147483647 w 91"/>
                    <a:gd name="T53" fmla="*/ 2147483647 h 60"/>
                    <a:gd name="T54" fmla="*/ 2147483647 w 91"/>
                    <a:gd name="T55" fmla="*/ 0 h 6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91"/>
                    <a:gd name="T85" fmla="*/ 0 h 60"/>
                    <a:gd name="T86" fmla="*/ 91 w 91"/>
                    <a:gd name="T87" fmla="*/ 60 h 60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91" h="60">
                      <a:moveTo>
                        <a:pt x="62" y="16"/>
                      </a:moveTo>
                      <a:cubicBezTo>
                        <a:pt x="65" y="20"/>
                        <a:pt x="67" y="25"/>
                        <a:pt x="67" y="30"/>
                      </a:cubicBezTo>
                      <a:cubicBezTo>
                        <a:pt x="67" y="35"/>
                        <a:pt x="65" y="40"/>
                        <a:pt x="62" y="44"/>
                      </a:cubicBezTo>
                      <a:cubicBezTo>
                        <a:pt x="66" y="47"/>
                        <a:pt x="66" y="47"/>
                        <a:pt x="66" y="47"/>
                      </a:cubicBezTo>
                      <a:cubicBezTo>
                        <a:pt x="70" y="43"/>
                        <a:pt x="72" y="37"/>
                        <a:pt x="72" y="30"/>
                      </a:cubicBezTo>
                      <a:cubicBezTo>
                        <a:pt x="72" y="24"/>
                        <a:pt x="70" y="18"/>
                        <a:pt x="66" y="13"/>
                      </a:cubicBezTo>
                      <a:lnTo>
                        <a:pt x="62" y="16"/>
                      </a:lnTo>
                      <a:close/>
                      <a:moveTo>
                        <a:pt x="76" y="4"/>
                      </a:moveTo>
                      <a:cubicBezTo>
                        <a:pt x="82" y="11"/>
                        <a:pt x="86" y="20"/>
                        <a:pt x="86" y="30"/>
                      </a:cubicBezTo>
                      <a:cubicBezTo>
                        <a:pt x="86" y="40"/>
                        <a:pt x="82" y="49"/>
                        <a:pt x="76" y="56"/>
                      </a:cubicBezTo>
                      <a:cubicBezTo>
                        <a:pt x="80" y="59"/>
                        <a:pt x="80" y="59"/>
                        <a:pt x="80" y="59"/>
                      </a:cubicBezTo>
                      <a:cubicBezTo>
                        <a:pt x="87" y="51"/>
                        <a:pt x="91" y="41"/>
                        <a:pt x="91" y="30"/>
                      </a:cubicBezTo>
                      <a:cubicBezTo>
                        <a:pt x="91" y="19"/>
                        <a:pt x="87" y="9"/>
                        <a:pt x="80" y="1"/>
                      </a:cubicBezTo>
                      <a:lnTo>
                        <a:pt x="76" y="4"/>
                      </a:lnTo>
                      <a:close/>
                      <a:moveTo>
                        <a:pt x="25" y="12"/>
                      </a:moveTo>
                      <a:cubicBezTo>
                        <a:pt x="21" y="17"/>
                        <a:pt x="19" y="23"/>
                        <a:pt x="19" y="30"/>
                      </a:cubicBezTo>
                      <a:cubicBezTo>
                        <a:pt x="19" y="37"/>
                        <a:pt x="21" y="43"/>
                        <a:pt x="25" y="48"/>
                      </a:cubicBezTo>
                      <a:cubicBezTo>
                        <a:pt x="29" y="44"/>
                        <a:pt x="29" y="44"/>
                        <a:pt x="29" y="44"/>
                      </a:cubicBezTo>
                      <a:cubicBezTo>
                        <a:pt x="26" y="41"/>
                        <a:pt x="24" y="36"/>
                        <a:pt x="24" y="30"/>
                      </a:cubicBezTo>
                      <a:cubicBezTo>
                        <a:pt x="24" y="25"/>
                        <a:pt x="26" y="20"/>
                        <a:pt x="29" y="16"/>
                      </a:cubicBezTo>
                      <a:lnTo>
                        <a:pt x="25" y="12"/>
                      </a:lnTo>
                      <a:close/>
                      <a:moveTo>
                        <a:pt x="12" y="0"/>
                      </a:moveTo>
                      <a:cubicBezTo>
                        <a:pt x="5" y="8"/>
                        <a:pt x="0" y="19"/>
                        <a:pt x="0" y="30"/>
                      </a:cubicBezTo>
                      <a:cubicBezTo>
                        <a:pt x="0" y="42"/>
                        <a:pt x="5" y="52"/>
                        <a:pt x="12" y="60"/>
                      </a:cubicBezTo>
                      <a:cubicBezTo>
                        <a:pt x="16" y="57"/>
                        <a:pt x="16" y="57"/>
                        <a:pt x="16" y="57"/>
                      </a:cubicBezTo>
                      <a:cubicBezTo>
                        <a:pt x="9" y="50"/>
                        <a:pt x="6" y="40"/>
                        <a:pt x="6" y="30"/>
                      </a:cubicBezTo>
                      <a:cubicBezTo>
                        <a:pt x="6" y="20"/>
                        <a:pt x="9" y="11"/>
                        <a:pt x="16" y="4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138" name="Oval 70"/>
                <p:cNvSpPr>
                  <a:spLocks noChangeArrowheads="1"/>
                </p:cNvSpPr>
                <p:nvPr/>
              </p:nvSpPr>
              <p:spPr bwMode="auto">
                <a:xfrm>
                  <a:off x="1158746" y="1150003"/>
                  <a:ext cx="64192" cy="61862"/>
                </a:xfrm>
                <a:prstGeom prst="ellipse">
                  <a:avLst/>
                </a:pr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 altLang="zh-CN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9" name="组合 11"/>
              <p:cNvGrpSpPr>
                <a:grpSpLocks/>
              </p:cNvGrpSpPr>
              <p:nvPr/>
            </p:nvGrpSpPr>
            <p:grpSpPr bwMode="auto">
              <a:xfrm>
                <a:off x="1304162" y="2685406"/>
                <a:ext cx="210293" cy="216223"/>
                <a:chOff x="1088145" y="2482674"/>
                <a:chExt cx="271653" cy="279143"/>
              </a:xfrm>
            </p:grpSpPr>
            <p:sp>
              <p:nvSpPr>
                <p:cNvPr id="140" name="椭圆 139"/>
                <p:cNvSpPr/>
                <p:nvPr/>
              </p:nvSpPr>
              <p:spPr>
                <a:xfrm>
                  <a:off x="1088145" y="2635219"/>
                  <a:ext cx="271653" cy="122248"/>
                </a:xfrm>
                <a:prstGeom prst="ellipse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41" name="图片 25"/>
                <p:cNvPicPr>
                  <a:picLocks noChangeAspect="1"/>
                </p:cNvPicPr>
                <p:nvPr/>
              </p:nvPicPr>
              <p:blipFill>
                <a:blip r:embed="rId4" cstate="email"/>
                <a:srcRect/>
                <a:stretch>
                  <a:fillRect/>
                </a:stretch>
              </p:blipFill>
              <p:spPr bwMode="auto">
                <a:xfrm>
                  <a:off x="1149199" y="2482674"/>
                  <a:ext cx="155354" cy="2791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42" name="椭圆 141"/>
              <p:cNvSpPr/>
              <p:nvPr/>
            </p:nvSpPr>
            <p:spPr bwMode="auto">
              <a:xfrm>
                <a:off x="838074" y="2684278"/>
                <a:ext cx="209063" cy="94694"/>
              </a:xfrm>
              <a:prstGeom prst="ellipse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43" name="图片 13"/>
              <p:cNvPicPr>
                <a:picLocks noChangeAspect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884556" y="2566528"/>
                <a:ext cx="120263" cy="216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0" name="组合 14"/>
              <p:cNvGrpSpPr>
                <a:grpSpLocks/>
              </p:cNvGrpSpPr>
              <p:nvPr/>
            </p:nvGrpSpPr>
            <p:grpSpPr bwMode="auto">
              <a:xfrm>
                <a:off x="1466493" y="2461639"/>
                <a:ext cx="210293" cy="216223"/>
                <a:chOff x="1193337" y="2272170"/>
                <a:chExt cx="271653" cy="279143"/>
              </a:xfrm>
            </p:grpSpPr>
            <p:sp>
              <p:nvSpPr>
                <p:cNvPr id="145" name="椭圆 144"/>
                <p:cNvSpPr/>
                <p:nvPr/>
              </p:nvSpPr>
              <p:spPr>
                <a:xfrm>
                  <a:off x="1193337" y="2424646"/>
                  <a:ext cx="271653" cy="122248"/>
                </a:xfrm>
                <a:prstGeom prst="ellipse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46" name="图片 23"/>
                <p:cNvPicPr>
                  <a:picLocks noChangeAspect="1"/>
                </p:cNvPicPr>
                <p:nvPr/>
              </p:nvPicPr>
              <p:blipFill>
                <a:blip r:embed="rId4" cstate="email"/>
                <a:srcRect/>
                <a:stretch>
                  <a:fillRect/>
                </a:stretch>
              </p:blipFill>
              <p:spPr bwMode="auto">
                <a:xfrm>
                  <a:off x="1254309" y="2272170"/>
                  <a:ext cx="155354" cy="2791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47" name="图片 16"/>
              <p:cNvPicPr>
                <a:picLocks noChangeAspect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1199047" y="2276584"/>
                <a:ext cx="224257" cy="200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48" name="直接连接符 147"/>
              <p:cNvCxnSpPr/>
              <p:nvPr/>
            </p:nvCxnSpPr>
            <p:spPr bwMode="auto">
              <a:xfrm>
                <a:off x="1202089" y="2263692"/>
                <a:ext cx="371395" cy="197995"/>
              </a:xfrm>
              <a:prstGeom prst="line">
                <a:avLst/>
              </a:prstGeom>
              <a:ln w="3175"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9" name="图片 19"/>
              <p:cNvPicPr>
                <a:picLocks noChangeAspect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1198729" y="2697542"/>
                <a:ext cx="214148" cy="1349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50" name="直接连接符 149"/>
              <p:cNvCxnSpPr/>
              <p:nvPr/>
            </p:nvCxnSpPr>
            <p:spPr bwMode="auto">
              <a:xfrm>
                <a:off x="1202089" y="2263692"/>
                <a:ext cx="209063" cy="421816"/>
              </a:xfrm>
              <a:prstGeom prst="line">
                <a:avLst/>
              </a:prstGeom>
              <a:ln w="3175"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直接连接符 150"/>
              <p:cNvCxnSpPr/>
              <p:nvPr/>
            </p:nvCxnSpPr>
            <p:spPr bwMode="auto">
              <a:xfrm flipH="1">
                <a:off x="945064" y="2283368"/>
                <a:ext cx="264404" cy="282850"/>
              </a:xfrm>
              <a:prstGeom prst="line">
                <a:avLst/>
              </a:prstGeom>
              <a:ln w="3175"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椭圆 151"/>
              <p:cNvSpPr/>
              <p:nvPr/>
            </p:nvSpPr>
            <p:spPr bwMode="auto">
              <a:xfrm>
                <a:off x="300657" y="3013860"/>
                <a:ext cx="1004734" cy="464858"/>
              </a:xfrm>
              <a:prstGeom prst="ellipse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53" name="图片 44"/>
              <p:cNvPicPr>
                <a:picLocks noChangeAspect="1"/>
              </p:cNvPicPr>
              <p:nvPr/>
            </p:nvPicPr>
            <p:blipFill>
              <a:blip r:embed="rId7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23655" y="2890881"/>
                <a:ext cx="416597" cy="443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组合 45"/>
              <p:cNvGrpSpPr>
                <a:grpSpLocks/>
              </p:cNvGrpSpPr>
              <p:nvPr/>
            </p:nvGrpSpPr>
            <p:grpSpPr bwMode="auto">
              <a:xfrm>
                <a:off x="503572" y="3176720"/>
                <a:ext cx="210293" cy="215889"/>
                <a:chOff x="1088753" y="2482674"/>
                <a:chExt cx="271320" cy="279143"/>
              </a:xfrm>
            </p:grpSpPr>
            <p:sp>
              <p:nvSpPr>
                <p:cNvPr id="155" name="椭圆 154"/>
                <p:cNvSpPr/>
                <p:nvPr/>
              </p:nvSpPr>
              <p:spPr>
                <a:xfrm>
                  <a:off x="1088753" y="2634639"/>
                  <a:ext cx="271320" cy="122438"/>
                </a:xfrm>
                <a:prstGeom prst="ellipse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56" name="图片 57"/>
                <p:cNvPicPr>
                  <a:picLocks noChangeAspect="1"/>
                </p:cNvPicPr>
                <p:nvPr/>
              </p:nvPicPr>
              <p:blipFill>
                <a:blip r:embed="rId4" cstate="email"/>
                <a:srcRect/>
                <a:stretch>
                  <a:fillRect/>
                </a:stretch>
              </p:blipFill>
              <p:spPr bwMode="auto">
                <a:xfrm>
                  <a:off x="1149199" y="2482674"/>
                  <a:ext cx="155354" cy="2791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57" name="图片 46"/>
              <p:cNvPicPr>
                <a:picLocks noChangeAspect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382659" y="3269757"/>
                <a:ext cx="92288" cy="1470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图片 47"/>
              <p:cNvPicPr>
                <a:picLocks noChangeAspect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397538" y="3188836"/>
                <a:ext cx="214411" cy="134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图片 48"/>
              <p:cNvPicPr>
                <a:picLocks noChangeAspect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406114" y="2973270"/>
                <a:ext cx="259994" cy="342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图片 49"/>
              <p:cNvPicPr>
                <a:picLocks noChangeAspect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1185175" y="3191296"/>
                <a:ext cx="92288" cy="1470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图片 50"/>
              <p:cNvPicPr>
                <a:picLocks noChangeAspect="1"/>
              </p:cNvPicPr>
              <p:nvPr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970002" y="3043422"/>
                <a:ext cx="215172" cy="192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8" name="组合 51"/>
              <p:cNvGrpSpPr>
                <a:grpSpLocks/>
              </p:cNvGrpSpPr>
              <p:nvPr/>
            </p:nvGrpSpPr>
            <p:grpSpPr bwMode="auto">
              <a:xfrm>
                <a:off x="867588" y="3206221"/>
                <a:ext cx="210293" cy="215889"/>
                <a:chOff x="1193732" y="2272170"/>
                <a:chExt cx="271320" cy="279143"/>
              </a:xfrm>
            </p:grpSpPr>
            <p:sp>
              <p:nvSpPr>
                <p:cNvPr id="163" name="椭圆 162"/>
                <p:cNvSpPr/>
                <p:nvPr/>
              </p:nvSpPr>
              <p:spPr>
                <a:xfrm>
                  <a:off x="1193732" y="2424153"/>
                  <a:ext cx="271320" cy="122438"/>
                </a:xfrm>
                <a:prstGeom prst="ellipse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64" name="图片 55"/>
                <p:cNvPicPr>
                  <a:picLocks noChangeAspect="1"/>
                </p:cNvPicPr>
                <p:nvPr/>
              </p:nvPicPr>
              <p:blipFill>
                <a:blip r:embed="rId4" cstate="email"/>
                <a:srcRect/>
                <a:stretch>
                  <a:fillRect/>
                </a:stretch>
              </p:blipFill>
              <p:spPr bwMode="auto">
                <a:xfrm>
                  <a:off x="1254309" y="2272170"/>
                  <a:ext cx="155354" cy="2791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165" name="直接连接符 164"/>
              <p:cNvCxnSpPr/>
              <p:nvPr/>
            </p:nvCxnSpPr>
            <p:spPr bwMode="auto">
              <a:xfrm flipH="1">
                <a:off x="614252" y="3064281"/>
                <a:ext cx="122978" cy="157412"/>
              </a:xfrm>
              <a:prstGeom prst="line">
                <a:avLst/>
              </a:prstGeom>
              <a:ln w="3175"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直接连接符 165"/>
              <p:cNvCxnSpPr/>
              <p:nvPr/>
            </p:nvCxnSpPr>
            <p:spPr bwMode="auto">
              <a:xfrm>
                <a:off x="915549" y="3048294"/>
                <a:ext cx="59030" cy="157412"/>
              </a:xfrm>
              <a:prstGeom prst="line">
                <a:avLst/>
              </a:prstGeom>
              <a:ln w="3175"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67" name="图片 59"/>
              <p:cNvPicPr>
                <a:picLocks noChangeAspect="1"/>
              </p:cNvPicPr>
              <p:nvPr/>
            </p:nvPicPr>
            <p:blipFill>
              <a:blip r:embed="rId11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923182" y="3122380"/>
                <a:ext cx="524677" cy="226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8" name="文本框 60"/>
              <p:cNvSpPr txBox="1">
                <a:spLocks noChangeArrowheads="1"/>
              </p:cNvSpPr>
              <p:nvPr/>
            </p:nvSpPr>
            <p:spPr bwMode="auto">
              <a:xfrm>
                <a:off x="1487944" y="3424965"/>
                <a:ext cx="576000" cy="1206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kumimoji="1" lang="en-US" altLang="zh-CN" sz="700" dirty="0">
                    <a:solidFill>
                      <a:prstClr val="black"/>
                    </a:solidFill>
                    <a:latin typeface="Calibri"/>
                    <a:ea typeface="微软雅黑" pitchFamily="34" charset="-122"/>
                  </a:rPr>
                  <a:t>RRU/</a:t>
                </a:r>
                <a:r>
                  <a:rPr kumimoji="1" lang="en-US" altLang="zh-CN" sz="700" dirty="0" err="1">
                    <a:solidFill>
                      <a:prstClr val="black"/>
                    </a:solidFill>
                    <a:latin typeface="Calibri"/>
                    <a:ea typeface="微软雅黑" pitchFamily="34" charset="-122"/>
                  </a:rPr>
                  <a:t>PicoRRU</a:t>
                </a:r>
                <a:endParaRPr kumimoji="1" lang="zh-CN" altLang="en-US" sz="700" dirty="0">
                  <a:solidFill>
                    <a:prstClr val="black"/>
                  </a:solidFill>
                  <a:latin typeface="Calibri"/>
                  <a:ea typeface="微软雅黑" pitchFamily="34" charset="-122"/>
                </a:endParaRPr>
              </a:p>
            </p:txBody>
          </p:sp>
          <p:pic>
            <p:nvPicPr>
              <p:cNvPr id="169" name="图片 72"/>
              <p:cNvPicPr>
                <a:picLocks noChangeAspect="1"/>
              </p:cNvPicPr>
              <p:nvPr/>
            </p:nvPicPr>
            <p:blipFill>
              <a:blip r:embed="rId12" cstate="email"/>
              <a:srcRect/>
              <a:stretch>
                <a:fillRect/>
              </a:stretch>
            </p:blipFill>
            <p:spPr bwMode="auto">
              <a:xfrm>
                <a:off x="1726289" y="2915163"/>
                <a:ext cx="94024" cy="2121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70" name="图片 70"/>
              <p:cNvPicPr>
                <a:picLocks noChangeAspect="1"/>
              </p:cNvPicPr>
              <p:nvPr/>
            </p:nvPicPr>
            <p:blipFill>
              <a:blip r:embed="rId12" cstate="email"/>
              <a:srcRect/>
              <a:stretch>
                <a:fillRect/>
              </a:stretch>
            </p:blipFill>
            <p:spPr bwMode="auto">
              <a:xfrm>
                <a:off x="1487138" y="3044048"/>
                <a:ext cx="94024" cy="2121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71" name="图片 68"/>
              <p:cNvPicPr>
                <a:picLocks noChangeAspect="1"/>
              </p:cNvPicPr>
              <p:nvPr/>
            </p:nvPicPr>
            <p:blipFill>
              <a:blip r:embed="rId12" cstate="email"/>
              <a:srcRect/>
              <a:stretch>
                <a:fillRect/>
              </a:stretch>
            </p:blipFill>
            <p:spPr bwMode="auto">
              <a:xfrm>
                <a:off x="1730057" y="3175708"/>
                <a:ext cx="94024" cy="212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72" name="文本框 64"/>
              <p:cNvSpPr txBox="1">
                <a:spLocks noChangeArrowheads="1"/>
              </p:cNvSpPr>
              <p:nvPr/>
            </p:nvSpPr>
            <p:spPr bwMode="auto">
              <a:xfrm>
                <a:off x="2039169" y="3313826"/>
                <a:ext cx="360000" cy="1206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kumimoji="1" lang="en-US" altLang="zh-CN" sz="700" dirty="0">
                    <a:solidFill>
                      <a:prstClr val="black"/>
                    </a:solidFill>
                    <a:latin typeface="Calibri"/>
                    <a:ea typeface="微软雅黑" pitchFamily="34" charset="-122"/>
                  </a:rPr>
                  <a:t>BBU Pool</a:t>
                </a:r>
                <a:endParaRPr kumimoji="1" lang="zh-CN" altLang="en-US" sz="700" dirty="0">
                  <a:solidFill>
                    <a:prstClr val="black"/>
                  </a:solidFill>
                  <a:latin typeface="Calibri"/>
                  <a:ea typeface="微软雅黑" pitchFamily="34" charset="-122"/>
                </a:endParaRPr>
              </a:p>
            </p:txBody>
          </p:sp>
          <p:cxnSp>
            <p:nvCxnSpPr>
              <p:cNvPr id="173" name="直接连接符 172"/>
              <p:cNvCxnSpPr>
                <a:stCxn id="120" idx="0"/>
                <a:endCxn id="167" idx="1"/>
              </p:cNvCxnSpPr>
              <p:nvPr/>
            </p:nvCxnSpPr>
            <p:spPr bwMode="auto">
              <a:xfrm rot="16200000" flipH="1">
                <a:off x="1752208" y="3064555"/>
                <a:ext cx="187784" cy="154163"/>
              </a:xfrm>
              <a:prstGeom prst="line">
                <a:avLst/>
              </a:prstGeom>
              <a:ln w="31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直接连接符 173"/>
              <p:cNvCxnSpPr>
                <a:stCxn id="119" idx="0"/>
              </p:cNvCxnSpPr>
              <p:nvPr/>
            </p:nvCxnSpPr>
            <p:spPr bwMode="auto">
              <a:xfrm>
                <a:off x="1530205" y="3174804"/>
                <a:ext cx="399680" cy="65178"/>
              </a:xfrm>
              <a:prstGeom prst="line">
                <a:avLst/>
              </a:prstGeom>
              <a:ln w="31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接连接符 174"/>
              <p:cNvCxnSpPr>
                <a:stCxn id="118" idx="0"/>
              </p:cNvCxnSpPr>
              <p:nvPr/>
            </p:nvCxnSpPr>
            <p:spPr bwMode="auto">
              <a:xfrm flipV="1">
                <a:off x="1773702" y="3239983"/>
                <a:ext cx="156183" cy="66408"/>
              </a:xfrm>
              <a:prstGeom prst="line">
                <a:avLst/>
              </a:prstGeom>
              <a:ln w="3175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矩形 175"/>
              <p:cNvSpPr/>
              <p:nvPr/>
            </p:nvSpPr>
            <p:spPr>
              <a:xfrm>
                <a:off x="1539049" y="2707641"/>
                <a:ext cx="279160" cy="144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en-US" altLang="zh-CN" sz="500" b="1" dirty="0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MANO</a:t>
                </a:r>
              </a:p>
              <a:p>
                <a:pPr algn="ctr">
                  <a:defRPr/>
                </a:pPr>
                <a:r>
                  <a:rPr lang="en-US" altLang="zh-CN" sz="500" b="1" dirty="0" err="1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Agt</a:t>
                </a:r>
                <a:endParaRPr lang="zh-CN" altLang="en-US" sz="500" b="1" dirty="0">
                  <a:solidFill>
                    <a:prstClr val="black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77" name="矩形 176"/>
              <p:cNvSpPr/>
              <p:nvPr/>
            </p:nvSpPr>
            <p:spPr>
              <a:xfrm>
                <a:off x="1152898" y="3013856"/>
                <a:ext cx="277931" cy="144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en-US" altLang="zh-CN" sz="500" b="1" dirty="0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MANO</a:t>
                </a:r>
              </a:p>
              <a:p>
                <a:pPr algn="ctr">
                  <a:defRPr/>
                </a:pPr>
                <a:r>
                  <a:rPr lang="en-US" altLang="zh-CN" sz="500" b="1" dirty="0" err="1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Agt</a:t>
                </a:r>
                <a:endParaRPr lang="zh-CN" altLang="en-US" sz="500" b="1" dirty="0">
                  <a:solidFill>
                    <a:prstClr val="black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78" name="矩形 177"/>
              <p:cNvSpPr/>
              <p:nvPr/>
            </p:nvSpPr>
            <p:spPr>
              <a:xfrm>
                <a:off x="2099830" y="2910555"/>
                <a:ext cx="279161" cy="108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en-US" altLang="zh-CN" sz="500" b="1" dirty="0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MANO</a:t>
                </a:r>
              </a:p>
            </p:txBody>
          </p:sp>
          <p:sp>
            <p:nvSpPr>
              <p:cNvPr id="179" name="矩形 178"/>
              <p:cNvSpPr/>
              <p:nvPr/>
            </p:nvSpPr>
            <p:spPr>
              <a:xfrm>
                <a:off x="2099831" y="3029086"/>
                <a:ext cx="279160" cy="108000"/>
              </a:xfrm>
              <a:prstGeom prst="rect">
                <a:avLst/>
              </a:prstGeom>
              <a:solidFill>
                <a:srgbClr val="88DB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 anchorCtr="0">
                <a:noAutofit/>
              </a:bodyPr>
              <a:lstStyle/>
              <a:p>
                <a:pPr algn="ctr">
                  <a:defRPr/>
                </a:pPr>
                <a:r>
                  <a:rPr lang="en-US" altLang="zh-CN" sz="500" b="1" dirty="0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SDNC</a:t>
                </a:r>
                <a:endParaRPr lang="zh-CN" altLang="en-US" sz="500" b="1" dirty="0">
                  <a:solidFill>
                    <a:prstClr val="black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cxnSp>
            <p:nvCxnSpPr>
              <p:cNvPr id="180" name="肘形连接符 179"/>
              <p:cNvCxnSpPr/>
              <p:nvPr/>
            </p:nvCxnSpPr>
            <p:spPr>
              <a:xfrm>
                <a:off x="1829200" y="2790115"/>
                <a:ext cx="273011" cy="172059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7030A0"/>
                </a:solidFill>
                <a:prstDash val="sysDash"/>
                <a:headEnd type="triangl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矩形 180"/>
              <p:cNvSpPr>
                <a:spLocks/>
              </p:cNvSpPr>
              <p:nvPr/>
            </p:nvSpPr>
            <p:spPr>
              <a:xfrm>
                <a:off x="1860025" y="3029086"/>
                <a:ext cx="223821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500" b="1" dirty="0" smtClean="0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CMP</a:t>
                </a:r>
                <a:endParaRPr lang="zh-CN" altLang="en-US" sz="500" b="1" dirty="0">
                  <a:solidFill>
                    <a:prstClr val="black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82" name="矩形 181"/>
              <p:cNvSpPr>
                <a:spLocks/>
              </p:cNvSpPr>
              <p:nvPr/>
            </p:nvSpPr>
            <p:spPr>
              <a:xfrm>
                <a:off x="900794" y="3031856"/>
                <a:ext cx="223821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500" b="1" dirty="0" smtClean="0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CMP</a:t>
                </a:r>
                <a:endParaRPr lang="zh-CN" altLang="en-US" sz="500" b="1" dirty="0">
                  <a:solidFill>
                    <a:prstClr val="black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183" name="矩形 182"/>
              <p:cNvSpPr>
                <a:spLocks/>
              </p:cNvSpPr>
              <p:nvPr/>
            </p:nvSpPr>
            <p:spPr>
              <a:xfrm>
                <a:off x="1307249" y="2725641"/>
                <a:ext cx="222591" cy="1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 anchorCtr="0">
                <a:no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500" b="1" dirty="0" smtClean="0">
                    <a:solidFill>
                      <a:prstClr val="black"/>
                    </a:solidFill>
                    <a:ea typeface="微软雅黑" pitchFamily="34" charset="-122"/>
                    <a:cs typeface="Arial Unicode MS" pitchFamily="34" charset="-122"/>
                  </a:rPr>
                  <a:t>CMP</a:t>
                </a:r>
                <a:endParaRPr lang="zh-CN" altLang="en-US" sz="500" b="1" dirty="0">
                  <a:solidFill>
                    <a:prstClr val="black"/>
                  </a:solidFill>
                  <a:ea typeface="微软雅黑" pitchFamily="34" charset="-122"/>
                  <a:cs typeface="Arial Unicode MS" pitchFamily="34" charset="-122"/>
                </a:endParaRPr>
              </a:p>
            </p:txBody>
          </p:sp>
          <p:pic>
            <p:nvPicPr>
              <p:cNvPr id="184" name="图片 15"/>
              <p:cNvPicPr>
                <a:picLocks noChangeAspect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1395450" y="2421264"/>
                <a:ext cx="92175" cy="147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图片 17"/>
              <p:cNvPicPr>
                <a:picLocks noChangeAspect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1179106" y="2742872"/>
                <a:ext cx="92175" cy="147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86" name="直接连接符 185"/>
              <p:cNvCxnSpPr/>
              <p:nvPr/>
            </p:nvCxnSpPr>
            <p:spPr>
              <a:xfrm>
                <a:off x="2118995" y="2218354"/>
                <a:ext cx="0" cy="50400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headEnd type="triangl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直接连接符 186"/>
              <p:cNvCxnSpPr/>
              <p:nvPr/>
            </p:nvCxnSpPr>
            <p:spPr>
              <a:xfrm>
                <a:off x="1961515" y="1930354"/>
                <a:ext cx="0" cy="792000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  <a:headEnd type="triangl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组合 564"/>
              <p:cNvGrpSpPr/>
              <p:nvPr/>
            </p:nvGrpSpPr>
            <p:grpSpPr>
              <a:xfrm>
                <a:off x="3447967" y="1930354"/>
                <a:ext cx="157480" cy="684000"/>
                <a:chOff x="3485515" y="1960834"/>
                <a:chExt cx="157480" cy="684000"/>
              </a:xfrm>
            </p:grpSpPr>
            <p:cxnSp>
              <p:nvCxnSpPr>
                <p:cNvPr id="189" name="直接连接符 188"/>
                <p:cNvCxnSpPr/>
                <p:nvPr/>
              </p:nvCxnSpPr>
              <p:spPr>
                <a:xfrm>
                  <a:off x="3642995" y="2248834"/>
                  <a:ext cx="0" cy="39600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  <a:headEnd type="triangle" w="med" len="med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直接连接符 189"/>
                <p:cNvCxnSpPr/>
                <p:nvPr/>
              </p:nvCxnSpPr>
              <p:spPr>
                <a:xfrm>
                  <a:off x="3485515" y="1960834"/>
                  <a:ext cx="0" cy="684000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  <a:headEnd type="triangle" w="med" len="med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组合 565"/>
              <p:cNvGrpSpPr/>
              <p:nvPr/>
            </p:nvGrpSpPr>
            <p:grpSpPr>
              <a:xfrm>
                <a:off x="5300773" y="1930354"/>
                <a:ext cx="157480" cy="684000"/>
                <a:chOff x="3485515" y="1960834"/>
                <a:chExt cx="157480" cy="684000"/>
              </a:xfrm>
            </p:grpSpPr>
            <p:cxnSp>
              <p:nvCxnSpPr>
                <p:cNvPr id="192" name="直接连接符 191"/>
                <p:cNvCxnSpPr/>
                <p:nvPr/>
              </p:nvCxnSpPr>
              <p:spPr>
                <a:xfrm>
                  <a:off x="3642995" y="2248834"/>
                  <a:ext cx="0" cy="39600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  <a:headEnd type="triangle" w="med" len="med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直接连接符 192"/>
                <p:cNvCxnSpPr/>
                <p:nvPr/>
              </p:nvCxnSpPr>
              <p:spPr>
                <a:xfrm>
                  <a:off x="3485515" y="1960834"/>
                  <a:ext cx="0" cy="684000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  <a:headEnd type="triangle" w="med" len="med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5" name="组合 568"/>
              <p:cNvGrpSpPr/>
              <p:nvPr/>
            </p:nvGrpSpPr>
            <p:grpSpPr>
              <a:xfrm>
                <a:off x="7153578" y="1930354"/>
                <a:ext cx="157480" cy="684000"/>
                <a:chOff x="3485515" y="1960834"/>
                <a:chExt cx="157480" cy="684000"/>
              </a:xfrm>
            </p:grpSpPr>
            <p:cxnSp>
              <p:nvCxnSpPr>
                <p:cNvPr id="195" name="直接连接符 194"/>
                <p:cNvCxnSpPr/>
                <p:nvPr/>
              </p:nvCxnSpPr>
              <p:spPr>
                <a:xfrm>
                  <a:off x="3642995" y="2248834"/>
                  <a:ext cx="0" cy="39600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  <a:headEnd type="triangle" w="med" len="med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直接连接符 195"/>
                <p:cNvCxnSpPr/>
                <p:nvPr/>
              </p:nvCxnSpPr>
              <p:spPr>
                <a:xfrm>
                  <a:off x="3485515" y="1960834"/>
                  <a:ext cx="0" cy="684000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  <a:headEnd type="triangle" w="med" len="med"/>
                  <a:tailEnd type="triangle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7" name="直接连接符 196"/>
              <p:cNvCxnSpPr/>
              <p:nvPr/>
            </p:nvCxnSpPr>
            <p:spPr>
              <a:xfrm flipV="1">
                <a:off x="2272665" y="2365327"/>
                <a:ext cx="5544000" cy="7938"/>
              </a:xfrm>
              <a:prstGeom prst="line">
                <a:avLst/>
              </a:prstGeom>
              <a:ln w="12700">
                <a:solidFill>
                  <a:srgbClr val="9E5ECE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直接连接符 197"/>
              <p:cNvCxnSpPr/>
              <p:nvPr/>
            </p:nvCxnSpPr>
            <p:spPr>
              <a:xfrm>
                <a:off x="7816665" y="2365327"/>
                <a:ext cx="0" cy="619125"/>
              </a:xfrm>
              <a:prstGeom prst="line">
                <a:avLst/>
              </a:prstGeom>
              <a:ln w="12700">
                <a:solidFill>
                  <a:srgbClr val="9E5ECE"/>
                </a:solidFill>
                <a:prstDash val="sysDash"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直接连接符 198"/>
              <p:cNvCxnSpPr/>
              <p:nvPr/>
            </p:nvCxnSpPr>
            <p:spPr>
              <a:xfrm>
                <a:off x="5914073" y="2365327"/>
                <a:ext cx="0" cy="619125"/>
              </a:xfrm>
              <a:prstGeom prst="line">
                <a:avLst/>
              </a:prstGeom>
              <a:ln w="12700">
                <a:solidFill>
                  <a:srgbClr val="9E5ECE"/>
                </a:solidFill>
                <a:prstDash val="sysDash"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 199"/>
              <p:cNvCxnSpPr/>
              <p:nvPr/>
            </p:nvCxnSpPr>
            <p:spPr>
              <a:xfrm>
                <a:off x="4142105" y="2365327"/>
                <a:ext cx="0" cy="619125"/>
              </a:xfrm>
              <a:prstGeom prst="line">
                <a:avLst/>
              </a:prstGeom>
              <a:ln w="12700">
                <a:solidFill>
                  <a:srgbClr val="9E5ECE"/>
                </a:solidFill>
                <a:prstDash val="sysDash"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接连接符 200"/>
              <p:cNvCxnSpPr/>
              <p:nvPr/>
            </p:nvCxnSpPr>
            <p:spPr>
              <a:xfrm>
                <a:off x="2272665" y="2365327"/>
                <a:ext cx="0" cy="504000"/>
              </a:xfrm>
              <a:prstGeom prst="line">
                <a:avLst/>
              </a:prstGeom>
              <a:ln w="12700">
                <a:solidFill>
                  <a:srgbClr val="9E5ECE"/>
                </a:solidFill>
                <a:prstDash val="sysDash"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/>
              <p:cNvCxnSpPr/>
              <p:nvPr/>
            </p:nvCxnSpPr>
            <p:spPr>
              <a:xfrm>
                <a:off x="5914073" y="1365265"/>
                <a:ext cx="936000" cy="6350"/>
              </a:xfrm>
              <a:prstGeom prst="line">
                <a:avLst/>
              </a:prstGeom>
              <a:ln w="12700">
                <a:solidFill>
                  <a:srgbClr val="9E5ECE"/>
                </a:solidFill>
                <a:prstDash val="sysDash"/>
                <a:headEnd type="none" w="med" len="med"/>
                <a:tailEnd type="oval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直接连接符 202"/>
              <p:cNvCxnSpPr/>
              <p:nvPr/>
            </p:nvCxnSpPr>
            <p:spPr>
              <a:xfrm>
                <a:off x="5914073" y="1365265"/>
                <a:ext cx="0" cy="1008000"/>
              </a:xfrm>
              <a:prstGeom prst="line">
                <a:avLst/>
              </a:prstGeom>
              <a:ln w="12700">
                <a:solidFill>
                  <a:srgbClr val="9E5ECE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平行四边形 203"/>
              <p:cNvSpPr/>
              <p:nvPr/>
            </p:nvSpPr>
            <p:spPr>
              <a:xfrm>
                <a:off x="2057865" y="4021628"/>
                <a:ext cx="1414542" cy="282575"/>
              </a:xfrm>
              <a:prstGeom prst="parallelogram">
                <a:avLst>
                  <a:gd name="adj" fmla="val 113863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396" tIns="45697" rIns="91396" bIns="45697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05" name="平行四边形 204"/>
              <p:cNvSpPr/>
              <p:nvPr/>
            </p:nvSpPr>
            <p:spPr>
              <a:xfrm>
                <a:off x="3409332" y="4021628"/>
                <a:ext cx="4528013" cy="282575"/>
              </a:xfrm>
              <a:prstGeom prst="parallelogram">
                <a:avLst>
                  <a:gd name="adj" fmla="val 11380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396" tIns="45697" rIns="91396" bIns="45697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06" name="平行四边形 205"/>
              <p:cNvSpPr/>
              <p:nvPr/>
            </p:nvSpPr>
            <p:spPr>
              <a:xfrm>
                <a:off x="3409332" y="4423071"/>
                <a:ext cx="4528013" cy="282575"/>
              </a:xfrm>
              <a:prstGeom prst="parallelogram">
                <a:avLst>
                  <a:gd name="adj" fmla="val 11380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396" tIns="45697" rIns="91396" bIns="45697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07" name="平行四边形 206"/>
              <p:cNvSpPr/>
              <p:nvPr/>
            </p:nvSpPr>
            <p:spPr>
              <a:xfrm>
                <a:off x="2057865" y="4423071"/>
                <a:ext cx="1414542" cy="282575"/>
              </a:xfrm>
              <a:prstGeom prst="parallelogram">
                <a:avLst>
                  <a:gd name="adj" fmla="val 113863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396" tIns="45697" rIns="91396" bIns="45697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208" name="直接连接符 207"/>
              <p:cNvCxnSpPr/>
              <p:nvPr/>
            </p:nvCxnSpPr>
            <p:spPr>
              <a:xfrm rot="10800000" flipV="1">
                <a:off x="5890273" y="4263759"/>
                <a:ext cx="108000" cy="18000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09" name="直接连接符 208"/>
              <p:cNvCxnSpPr/>
              <p:nvPr/>
            </p:nvCxnSpPr>
            <p:spPr bwMode="auto">
              <a:xfrm flipH="1">
                <a:off x="5697441" y="4174933"/>
                <a:ext cx="252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0" name="直接连接符 209"/>
              <p:cNvCxnSpPr/>
              <p:nvPr/>
            </p:nvCxnSpPr>
            <p:spPr bwMode="auto">
              <a:xfrm rot="10800000" flipV="1">
                <a:off x="3190292" y="4244404"/>
                <a:ext cx="576000" cy="252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1" name="直接连接符 210"/>
              <p:cNvCxnSpPr/>
              <p:nvPr/>
            </p:nvCxnSpPr>
            <p:spPr bwMode="auto">
              <a:xfrm flipH="1">
                <a:off x="2574818" y="4529740"/>
                <a:ext cx="3960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2" name="直接连接符 211"/>
              <p:cNvCxnSpPr/>
              <p:nvPr/>
            </p:nvCxnSpPr>
            <p:spPr bwMode="auto">
              <a:xfrm rot="10800000" flipV="1">
                <a:off x="3187071" y="4179353"/>
                <a:ext cx="5760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3" name="直接连接符 212"/>
              <p:cNvCxnSpPr/>
              <p:nvPr/>
            </p:nvCxnSpPr>
            <p:spPr bwMode="auto">
              <a:xfrm rot="10800000" flipV="1">
                <a:off x="2505280" y="4162687"/>
                <a:ext cx="468000" cy="3209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4" name="直接连接符 213"/>
              <p:cNvCxnSpPr/>
              <p:nvPr/>
            </p:nvCxnSpPr>
            <p:spPr bwMode="auto">
              <a:xfrm rot="10800000">
                <a:off x="2839938" y="4074576"/>
                <a:ext cx="142875" cy="6429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5" name="Oval 84"/>
              <p:cNvSpPr>
                <a:spLocks noChangeArrowheads="1"/>
              </p:cNvSpPr>
              <p:nvPr/>
            </p:nvSpPr>
            <p:spPr bwMode="auto">
              <a:xfrm>
                <a:off x="3903565" y="4034445"/>
                <a:ext cx="1660525" cy="259209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prstDash val="sysDot"/>
                <a:round/>
                <a:headEnd/>
                <a:tailEnd/>
              </a:ln>
            </p:spPr>
            <p:txBody>
              <a:bodyPr wrap="none" lIns="91396" tIns="45697" rIns="91396" bIns="45697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Calibri"/>
                  <a:ea typeface="微软雅黑" pitchFamily="34" charset="-122"/>
                </a:endParaRPr>
              </a:p>
            </p:txBody>
          </p:sp>
          <p:sp>
            <p:nvSpPr>
              <p:cNvPr id="216" name="Oval 84"/>
              <p:cNvSpPr>
                <a:spLocks noChangeArrowheads="1"/>
              </p:cNvSpPr>
              <p:nvPr/>
            </p:nvSpPr>
            <p:spPr bwMode="auto">
              <a:xfrm>
                <a:off x="6081612" y="4034445"/>
                <a:ext cx="1619250" cy="24288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prstDash val="sysDot"/>
                <a:round/>
                <a:headEnd/>
                <a:tailEnd/>
              </a:ln>
            </p:spPr>
            <p:txBody>
              <a:bodyPr wrap="none" lIns="91396" tIns="45697" rIns="91396" bIns="45697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Calibri"/>
                  <a:ea typeface="微软雅黑" pitchFamily="34" charset="-122"/>
                </a:endParaRPr>
              </a:p>
            </p:txBody>
          </p:sp>
          <p:sp>
            <p:nvSpPr>
              <p:cNvPr id="217" name="椭圆 216"/>
              <p:cNvSpPr/>
              <p:nvPr/>
            </p:nvSpPr>
            <p:spPr>
              <a:xfrm>
                <a:off x="3773387" y="4456718"/>
                <a:ext cx="1536700" cy="215900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396" tIns="45697" rIns="91396" bIns="45697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18" name="椭圆 217"/>
              <p:cNvSpPr/>
              <p:nvPr/>
            </p:nvSpPr>
            <p:spPr>
              <a:xfrm>
                <a:off x="5886351" y="4458306"/>
                <a:ext cx="1536700" cy="214312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396" tIns="45697" rIns="91396" bIns="45697"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219" name="直接连接符 218"/>
              <p:cNvCxnSpPr/>
              <p:nvPr/>
            </p:nvCxnSpPr>
            <p:spPr>
              <a:xfrm rot="5400000">
                <a:off x="3755155" y="4281396"/>
                <a:ext cx="115514" cy="111451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20" name="直接连接符 219"/>
              <p:cNvCxnSpPr/>
              <p:nvPr/>
            </p:nvCxnSpPr>
            <p:spPr>
              <a:xfrm flipH="1">
                <a:off x="7478613" y="4262246"/>
                <a:ext cx="108000" cy="18000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21" name="矩形 220"/>
              <p:cNvSpPr/>
              <p:nvPr/>
            </p:nvSpPr>
            <p:spPr>
              <a:xfrm>
                <a:off x="2461085" y="4176523"/>
                <a:ext cx="528874" cy="1384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900" dirty="0" smtClean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Backhaul</a:t>
                </a:r>
                <a:endParaRPr lang="zh-CN" altLang="en-US" sz="900" dirty="0">
                  <a:solidFill>
                    <a:prstClr val="white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grpSp>
            <p:nvGrpSpPr>
              <p:cNvPr id="228" name="Group 53"/>
              <p:cNvGrpSpPr>
                <a:grpSpLocks/>
              </p:cNvGrpSpPr>
              <p:nvPr/>
            </p:nvGrpSpPr>
            <p:grpSpPr bwMode="auto">
              <a:xfrm>
                <a:off x="2372418" y="4440047"/>
                <a:ext cx="185738" cy="152400"/>
                <a:chOff x="2693988" y="1254125"/>
                <a:chExt cx="487363" cy="536575"/>
              </a:xfrm>
            </p:grpSpPr>
            <p:sp>
              <p:nvSpPr>
                <p:cNvPr id="223" name="Freeform 17"/>
                <p:cNvSpPr>
                  <a:spLocks/>
                </p:cNvSpPr>
                <p:nvPr/>
              </p:nvSpPr>
              <p:spPr bwMode="auto">
                <a:xfrm>
                  <a:off x="2693988" y="1254125"/>
                  <a:ext cx="487363" cy="536575"/>
                </a:xfrm>
                <a:custGeom>
                  <a:avLst/>
                  <a:gdLst>
                    <a:gd name="T0" fmla="*/ 0 w 307"/>
                    <a:gd name="T1" fmla="*/ 2147483647 h 338"/>
                    <a:gd name="T2" fmla="*/ 0 w 307"/>
                    <a:gd name="T3" fmla="*/ 2147483647 h 338"/>
                    <a:gd name="T4" fmla="*/ 2147483647 w 307"/>
                    <a:gd name="T5" fmla="*/ 2147483647 h 338"/>
                    <a:gd name="T6" fmla="*/ 2147483647 w 307"/>
                    <a:gd name="T7" fmla="*/ 2147483647 h 338"/>
                    <a:gd name="T8" fmla="*/ 2147483647 w 307"/>
                    <a:gd name="T9" fmla="*/ 2147483647 h 338"/>
                    <a:gd name="T10" fmla="*/ 2147483647 w 307"/>
                    <a:gd name="T11" fmla="*/ 0 h 338"/>
                    <a:gd name="T12" fmla="*/ 0 w 307"/>
                    <a:gd name="T13" fmla="*/ 2147483647 h 3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07"/>
                    <a:gd name="T22" fmla="*/ 0 h 338"/>
                    <a:gd name="T23" fmla="*/ 307 w 307"/>
                    <a:gd name="T24" fmla="*/ 338 h 3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07" h="338">
                      <a:moveTo>
                        <a:pt x="0" y="28"/>
                      </a:moveTo>
                      <a:lnTo>
                        <a:pt x="0" y="273"/>
                      </a:lnTo>
                      <a:lnTo>
                        <a:pt x="205" y="338"/>
                      </a:lnTo>
                      <a:lnTo>
                        <a:pt x="307" y="304"/>
                      </a:lnTo>
                      <a:lnTo>
                        <a:pt x="307" y="63"/>
                      </a:lnTo>
                      <a:lnTo>
                        <a:pt x="100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24" name="Freeform 18"/>
                <p:cNvSpPr>
                  <a:spLocks noEditPoints="1"/>
                </p:cNvSpPr>
                <p:nvPr/>
              </p:nvSpPr>
              <p:spPr bwMode="auto">
                <a:xfrm>
                  <a:off x="2693988" y="1259716"/>
                  <a:ext cx="483196" cy="525396"/>
                </a:xfrm>
                <a:custGeom>
                  <a:avLst/>
                  <a:gdLst>
                    <a:gd name="T0" fmla="*/ 2147483647 w 152"/>
                    <a:gd name="T1" fmla="*/ 2147483647 h 166"/>
                    <a:gd name="T2" fmla="*/ 0 w 152"/>
                    <a:gd name="T3" fmla="*/ 2147483647 h 166"/>
                    <a:gd name="T4" fmla="*/ 2147483647 w 152"/>
                    <a:gd name="T5" fmla="*/ 2147483647 h 166"/>
                    <a:gd name="T6" fmla="*/ 2147483647 w 152"/>
                    <a:gd name="T7" fmla="*/ 2147483647 h 166"/>
                    <a:gd name="T8" fmla="*/ 2147483647 w 152"/>
                    <a:gd name="T9" fmla="*/ 2147483647 h 166"/>
                    <a:gd name="T10" fmla="*/ 2147483647 w 152"/>
                    <a:gd name="T11" fmla="*/ 2147483647 h 166"/>
                    <a:gd name="T12" fmla="*/ 2147483647 w 152"/>
                    <a:gd name="T13" fmla="*/ 2147483647 h 166"/>
                    <a:gd name="T14" fmla="*/ 2147483647 w 152"/>
                    <a:gd name="T15" fmla="*/ 2147483647 h 166"/>
                    <a:gd name="T16" fmla="*/ 2147483647 w 152"/>
                    <a:gd name="T17" fmla="*/ 2147483647 h 166"/>
                    <a:gd name="T18" fmla="*/ 2147483647 w 152"/>
                    <a:gd name="T19" fmla="*/ 2147483647 h 166"/>
                    <a:gd name="T20" fmla="*/ 2147483647 w 152"/>
                    <a:gd name="T21" fmla="*/ 2147483647 h 166"/>
                    <a:gd name="T22" fmla="*/ 2147483647 w 152"/>
                    <a:gd name="T23" fmla="*/ 2147483647 h 166"/>
                    <a:gd name="T24" fmla="*/ 2147483647 w 152"/>
                    <a:gd name="T25" fmla="*/ 2147483647 h 166"/>
                    <a:gd name="T26" fmla="*/ 2147483647 w 152"/>
                    <a:gd name="T27" fmla="*/ 2147483647 h 166"/>
                    <a:gd name="T28" fmla="*/ 2147483647 w 152"/>
                    <a:gd name="T29" fmla="*/ 2147483647 h 166"/>
                    <a:gd name="T30" fmla="*/ 2147483647 w 152"/>
                    <a:gd name="T31" fmla="*/ 2147483647 h 166"/>
                    <a:gd name="T32" fmla="*/ 2147483647 w 152"/>
                    <a:gd name="T33" fmla="*/ 2147483647 h 166"/>
                    <a:gd name="T34" fmla="*/ 2147483647 w 152"/>
                    <a:gd name="T35" fmla="*/ 2147483647 h 166"/>
                    <a:gd name="T36" fmla="*/ 2147483647 w 152"/>
                    <a:gd name="T37" fmla="*/ 2147483647 h 166"/>
                    <a:gd name="T38" fmla="*/ 2147483647 w 152"/>
                    <a:gd name="T39" fmla="*/ 2147483647 h 166"/>
                    <a:gd name="T40" fmla="*/ 2147483647 w 152"/>
                    <a:gd name="T41" fmla="*/ 2147483647 h 166"/>
                    <a:gd name="T42" fmla="*/ 2147483647 w 152"/>
                    <a:gd name="T43" fmla="*/ 2147483647 h 166"/>
                    <a:gd name="T44" fmla="*/ 2147483647 w 152"/>
                    <a:gd name="T45" fmla="*/ 0 h 166"/>
                    <a:gd name="T46" fmla="*/ 2147483647 w 152"/>
                    <a:gd name="T47" fmla="*/ 2147483647 h 166"/>
                    <a:gd name="T48" fmla="*/ 2147483647 w 152"/>
                    <a:gd name="T49" fmla="*/ 0 h 166"/>
                    <a:gd name="T50" fmla="*/ 2147483647 w 152"/>
                    <a:gd name="T51" fmla="*/ 2147483647 h 166"/>
                    <a:gd name="T52" fmla="*/ 2147483647 w 152"/>
                    <a:gd name="T53" fmla="*/ 2147483647 h 166"/>
                    <a:gd name="T54" fmla="*/ 2147483647 w 152"/>
                    <a:gd name="T55" fmla="*/ 2147483647 h 166"/>
                    <a:gd name="T56" fmla="*/ 2147483647 w 152"/>
                    <a:gd name="T57" fmla="*/ 2147483647 h 166"/>
                    <a:gd name="T58" fmla="*/ 2147483647 w 152"/>
                    <a:gd name="T59" fmla="*/ 2147483647 h 166"/>
                    <a:gd name="T60" fmla="*/ 2147483647 w 152"/>
                    <a:gd name="T61" fmla="*/ 2147483647 h 166"/>
                    <a:gd name="T62" fmla="*/ 2147483647 w 152"/>
                    <a:gd name="T63" fmla="*/ 2147483647 h 166"/>
                    <a:gd name="T64" fmla="*/ 2147483647 w 152"/>
                    <a:gd name="T65" fmla="*/ 2147483647 h 166"/>
                    <a:gd name="T66" fmla="*/ 2147483647 w 152"/>
                    <a:gd name="T67" fmla="*/ 2147483647 h 166"/>
                    <a:gd name="T68" fmla="*/ 2147483647 w 152"/>
                    <a:gd name="T69" fmla="*/ 2147483647 h 166"/>
                    <a:gd name="T70" fmla="*/ 2147483647 w 152"/>
                    <a:gd name="T71" fmla="*/ 2147483647 h 16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52"/>
                    <a:gd name="T109" fmla="*/ 0 h 166"/>
                    <a:gd name="T110" fmla="*/ 152 w 152"/>
                    <a:gd name="T111" fmla="*/ 166 h 16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52" h="166">
                      <a:moveTo>
                        <a:pt x="0" y="134"/>
                      </a:moveTo>
                      <a:cubicBezTo>
                        <a:pt x="100" y="166"/>
                        <a:pt x="100" y="166"/>
                        <a:pt x="100" y="166"/>
                      </a:cubicBezTo>
                      <a:cubicBezTo>
                        <a:pt x="100" y="47"/>
                        <a:pt x="100" y="47"/>
                        <a:pt x="100" y="47"/>
                      </a:cubicBezTo>
                      <a:cubicBezTo>
                        <a:pt x="0" y="16"/>
                        <a:pt x="0" y="16"/>
                        <a:pt x="0" y="16"/>
                      </a:cubicBezTo>
                      <a:lnTo>
                        <a:pt x="0" y="134"/>
                      </a:lnTo>
                      <a:close/>
                      <a:moveTo>
                        <a:pt x="68" y="58"/>
                      </a:moveTo>
                      <a:cubicBezTo>
                        <a:pt x="74" y="52"/>
                        <a:pt x="74" y="52"/>
                        <a:pt x="74" y="52"/>
                      </a:cubicBezTo>
                      <a:cubicBezTo>
                        <a:pt x="90" y="58"/>
                        <a:pt x="90" y="58"/>
                        <a:pt x="90" y="58"/>
                      </a:cubicBezTo>
                      <a:cubicBezTo>
                        <a:pt x="90" y="79"/>
                        <a:pt x="90" y="79"/>
                        <a:pt x="90" y="79"/>
                      </a:cubicBezTo>
                      <a:cubicBezTo>
                        <a:pt x="83" y="85"/>
                        <a:pt x="83" y="85"/>
                        <a:pt x="83" y="85"/>
                      </a:cubicBezTo>
                      <a:cubicBezTo>
                        <a:pt x="83" y="68"/>
                        <a:pt x="83" y="68"/>
                        <a:pt x="83" y="68"/>
                      </a:cubicBezTo>
                      <a:cubicBezTo>
                        <a:pt x="61" y="86"/>
                        <a:pt x="61" y="86"/>
                        <a:pt x="61" y="86"/>
                      </a:cubicBezTo>
                      <a:cubicBezTo>
                        <a:pt x="56" y="80"/>
                        <a:pt x="56" y="80"/>
                        <a:pt x="56" y="80"/>
                      </a:cubicBezTo>
                      <a:cubicBezTo>
                        <a:pt x="79" y="62"/>
                        <a:pt x="79" y="62"/>
                        <a:pt x="79" y="62"/>
                      </a:cubicBezTo>
                      <a:lnTo>
                        <a:pt x="68" y="58"/>
                      </a:lnTo>
                      <a:close/>
                      <a:moveTo>
                        <a:pt x="53" y="97"/>
                      </a:moveTo>
                      <a:cubicBezTo>
                        <a:pt x="76" y="105"/>
                        <a:pt x="76" y="105"/>
                        <a:pt x="76" y="105"/>
                      </a:cubicBezTo>
                      <a:cubicBezTo>
                        <a:pt x="81" y="111"/>
                        <a:pt x="81" y="111"/>
                        <a:pt x="81" y="111"/>
                      </a:cubicBezTo>
                      <a:cubicBezTo>
                        <a:pt x="65" y="107"/>
                        <a:pt x="65" y="107"/>
                        <a:pt x="65" y="107"/>
                      </a:cubicBezTo>
                      <a:cubicBezTo>
                        <a:pt x="89" y="141"/>
                        <a:pt x="89" y="141"/>
                        <a:pt x="89" y="141"/>
                      </a:cubicBezTo>
                      <a:cubicBezTo>
                        <a:pt x="83" y="145"/>
                        <a:pt x="83" y="145"/>
                        <a:pt x="83" y="145"/>
                      </a:cubicBezTo>
                      <a:cubicBezTo>
                        <a:pt x="59" y="111"/>
                        <a:pt x="59" y="111"/>
                        <a:pt x="59" y="111"/>
                      </a:cubicBezTo>
                      <a:cubicBezTo>
                        <a:pt x="59" y="126"/>
                        <a:pt x="59" y="126"/>
                        <a:pt x="59" y="126"/>
                      </a:cubicBezTo>
                      <a:cubicBezTo>
                        <a:pt x="53" y="119"/>
                        <a:pt x="53" y="119"/>
                        <a:pt x="53" y="119"/>
                      </a:cubicBezTo>
                      <a:lnTo>
                        <a:pt x="53" y="97"/>
                      </a:lnTo>
                      <a:close/>
                      <a:moveTo>
                        <a:pt x="15" y="35"/>
                      </a:move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39" y="54"/>
                        <a:pt x="39" y="54"/>
                        <a:pt x="39" y="54"/>
                      </a:cubicBezTo>
                      <a:cubicBezTo>
                        <a:pt x="45" y="62"/>
                        <a:pt x="45" y="62"/>
                        <a:pt x="45" y="62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ubicBezTo>
                        <a:pt x="25" y="78"/>
                        <a:pt x="25" y="78"/>
                        <a:pt x="25" y="78"/>
                      </a:cubicBezTo>
                      <a:cubicBezTo>
                        <a:pt x="19" y="70"/>
                        <a:pt x="19" y="70"/>
                        <a:pt x="19" y="70"/>
                      </a:cubicBezTo>
                      <a:cubicBezTo>
                        <a:pt x="33" y="74"/>
                        <a:pt x="33" y="74"/>
                        <a:pt x="33" y="74"/>
                      </a:cubicBezTo>
                      <a:cubicBezTo>
                        <a:pt x="9" y="39"/>
                        <a:pt x="9" y="39"/>
                        <a:pt x="9" y="39"/>
                      </a:cubicBezTo>
                      <a:lnTo>
                        <a:pt x="15" y="35"/>
                      </a:lnTo>
                      <a:close/>
                      <a:moveTo>
                        <a:pt x="9" y="102"/>
                      </a:moveTo>
                      <a:cubicBezTo>
                        <a:pt x="14" y="97"/>
                        <a:pt x="14" y="97"/>
                        <a:pt x="14" y="97"/>
                      </a:cubicBezTo>
                      <a:cubicBezTo>
                        <a:pt x="14" y="113"/>
                        <a:pt x="14" y="113"/>
                        <a:pt x="14" y="113"/>
                      </a:cubicBezTo>
                      <a:cubicBezTo>
                        <a:pt x="40" y="92"/>
                        <a:pt x="40" y="92"/>
                        <a:pt x="40" y="92"/>
                      </a:cubicBezTo>
                      <a:cubicBezTo>
                        <a:pt x="44" y="98"/>
                        <a:pt x="44" y="98"/>
                        <a:pt x="44" y="98"/>
                      </a:cubicBezTo>
                      <a:cubicBezTo>
                        <a:pt x="19" y="118"/>
                        <a:pt x="19" y="118"/>
                        <a:pt x="19" y="118"/>
                      </a:cubicBezTo>
                      <a:cubicBezTo>
                        <a:pt x="30" y="122"/>
                        <a:pt x="30" y="122"/>
                        <a:pt x="30" y="122"/>
                      </a:cubicBezTo>
                      <a:cubicBezTo>
                        <a:pt x="23" y="127"/>
                        <a:pt x="23" y="127"/>
                        <a:pt x="23" y="127"/>
                      </a:cubicBezTo>
                      <a:cubicBezTo>
                        <a:pt x="9" y="122"/>
                        <a:pt x="9" y="122"/>
                        <a:pt x="9" y="122"/>
                      </a:cubicBezTo>
                      <a:lnTo>
                        <a:pt x="9" y="102"/>
                      </a:lnTo>
                      <a:close/>
                      <a:moveTo>
                        <a:pt x="50" y="0"/>
                      </a:move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22" y="19"/>
                        <a:pt x="101" y="43"/>
                        <a:pt x="102" y="43"/>
                      </a:cubicBezTo>
                      <a:cubicBezTo>
                        <a:pt x="103" y="43"/>
                        <a:pt x="136" y="33"/>
                        <a:pt x="148" y="29"/>
                      </a:cubicBezTo>
                      <a:lnTo>
                        <a:pt x="50" y="0"/>
                      </a:lnTo>
                      <a:close/>
                      <a:moveTo>
                        <a:pt x="86" y="19"/>
                      </a:moveTo>
                      <a:cubicBezTo>
                        <a:pt x="72" y="24"/>
                        <a:pt x="72" y="24"/>
                        <a:pt x="72" y="24"/>
                      </a:cubicBezTo>
                      <a:cubicBezTo>
                        <a:pt x="76" y="25"/>
                        <a:pt x="76" y="25"/>
                        <a:pt x="76" y="25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8" y="22"/>
                        <a:pt x="68" y="22"/>
                        <a:pt x="68" y="22"/>
                      </a:cubicBezTo>
                      <a:cubicBezTo>
                        <a:pt x="82" y="18"/>
                        <a:pt x="82" y="18"/>
                        <a:pt x="82" y="18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3" y="11"/>
                        <a:pt x="53" y="11"/>
                        <a:pt x="53" y="11"/>
                      </a:cubicBezTo>
                      <a:cubicBezTo>
                        <a:pt x="49" y="7"/>
                        <a:pt x="49" y="7"/>
                        <a:pt x="49" y="7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0" y="9"/>
                        <a:pt x="60" y="9"/>
                        <a:pt x="60" y="9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119" y="25"/>
                        <a:pt x="119" y="25"/>
                        <a:pt x="119" y="25"/>
                      </a:cubicBezTo>
                      <a:cubicBezTo>
                        <a:pt x="125" y="29"/>
                        <a:pt x="125" y="29"/>
                        <a:pt x="125" y="29"/>
                      </a:cubicBezTo>
                      <a:cubicBezTo>
                        <a:pt x="109" y="28"/>
                        <a:pt x="109" y="28"/>
                        <a:pt x="109" y="28"/>
                      </a:cubicBezTo>
                      <a:cubicBezTo>
                        <a:pt x="112" y="27"/>
                        <a:pt x="112" y="27"/>
                        <a:pt x="112" y="27"/>
                      </a:cubicBezTo>
                      <a:lnTo>
                        <a:pt x="86" y="19"/>
                      </a:lnTo>
                      <a:close/>
                      <a:moveTo>
                        <a:pt x="104" y="47"/>
                      </a:moveTo>
                      <a:cubicBezTo>
                        <a:pt x="104" y="166"/>
                        <a:pt x="104" y="166"/>
                        <a:pt x="104" y="166"/>
                      </a:cubicBezTo>
                      <a:cubicBezTo>
                        <a:pt x="152" y="150"/>
                        <a:pt x="152" y="150"/>
                        <a:pt x="152" y="150"/>
                      </a:cubicBezTo>
                      <a:cubicBezTo>
                        <a:pt x="152" y="31"/>
                        <a:pt x="152" y="31"/>
                        <a:pt x="152" y="31"/>
                      </a:cubicBezTo>
                      <a:lnTo>
                        <a:pt x="104" y="47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37" name="Group 53"/>
              <p:cNvGrpSpPr>
                <a:grpSpLocks/>
              </p:cNvGrpSpPr>
              <p:nvPr/>
            </p:nvGrpSpPr>
            <p:grpSpPr bwMode="auto">
              <a:xfrm>
                <a:off x="2993133" y="4445603"/>
                <a:ext cx="185738" cy="152400"/>
                <a:chOff x="2693988" y="1254125"/>
                <a:chExt cx="487363" cy="536575"/>
              </a:xfrm>
            </p:grpSpPr>
            <p:sp>
              <p:nvSpPr>
                <p:cNvPr id="226" name="Freeform 17"/>
                <p:cNvSpPr>
                  <a:spLocks/>
                </p:cNvSpPr>
                <p:nvPr/>
              </p:nvSpPr>
              <p:spPr bwMode="auto">
                <a:xfrm>
                  <a:off x="2693988" y="1254125"/>
                  <a:ext cx="487363" cy="536575"/>
                </a:xfrm>
                <a:custGeom>
                  <a:avLst/>
                  <a:gdLst>
                    <a:gd name="T0" fmla="*/ 0 w 307"/>
                    <a:gd name="T1" fmla="*/ 2147483647 h 338"/>
                    <a:gd name="T2" fmla="*/ 0 w 307"/>
                    <a:gd name="T3" fmla="*/ 2147483647 h 338"/>
                    <a:gd name="T4" fmla="*/ 2147483647 w 307"/>
                    <a:gd name="T5" fmla="*/ 2147483647 h 338"/>
                    <a:gd name="T6" fmla="*/ 2147483647 w 307"/>
                    <a:gd name="T7" fmla="*/ 2147483647 h 338"/>
                    <a:gd name="T8" fmla="*/ 2147483647 w 307"/>
                    <a:gd name="T9" fmla="*/ 2147483647 h 338"/>
                    <a:gd name="T10" fmla="*/ 2147483647 w 307"/>
                    <a:gd name="T11" fmla="*/ 0 h 338"/>
                    <a:gd name="T12" fmla="*/ 0 w 307"/>
                    <a:gd name="T13" fmla="*/ 2147483647 h 3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07"/>
                    <a:gd name="T22" fmla="*/ 0 h 338"/>
                    <a:gd name="T23" fmla="*/ 307 w 307"/>
                    <a:gd name="T24" fmla="*/ 338 h 3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07" h="338">
                      <a:moveTo>
                        <a:pt x="0" y="28"/>
                      </a:moveTo>
                      <a:lnTo>
                        <a:pt x="0" y="273"/>
                      </a:lnTo>
                      <a:lnTo>
                        <a:pt x="205" y="338"/>
                      </a:lnTo>
                      <a:lnTo>
                        <a:pt x="307" y="304"/>
                      </a:lnTo>
                      <a:lnTo>
                        <a:pt x="307" y="63"/>
                      </a:lnTo>
                      <a:lnTo>
                        <a:pt x="100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27" name="Freeform 18"/>
                <p:cNvSpPr>
                  <a:spLocks noEditPoints="1"/>
                </p:cNvSpPr>
                <p:nvPr/>
              </p:nvSpPr>
              <p:spPr bwMode="auto">
                <a:xfrm>
                  <a:off x="2693988" y="1259713"/>
                  <a:ext cx="483196" cy="525396"/>
                </a:xfrm>
                <a:custGeom>
                  <a:avLst/>
                  <a:gdLst>
                    <a:gd name="T0" fmla="*/ 2147483647 w 152"/>
                    <a:gd name="T1" fmla="*/ 2147483647 h 166"/>
                    <a:gd name="T2" fmla="*/ 0 w 152"/>
                    <a:gd name="T3" fmla="*/ 2147483647 h 166"/>
                    <a:gd name="T4" fmla="*/ 2147483647 w 152"/>
                    <a:gd name="T5" fmla="*/ 2147483647 h 166"/>
                    <a:gd name="T6" fmla="*/ 2147483647 w 152"/>
                    <a:gd name="T7" fmla="*/ 2147483647 h 166"/>
                    <a:gd name="T8" fmla="*/ 2147483647 w 152"/>
                    <a:gd name="T9" fmla="*/ 2147483647 h 166"/>
                    <a:gd name="T10" fmla="*/ 2147483647 w 152"/>
                    <a:gd name="T11" fmla="*/ 2147483647 h 166"/>
                    <a:gd name="T12" fmla="*/ 2147483647 w 152"/>
                    <a:gd name="T13" fmla="*/ 2147483647 h 166"/>
                    <a:gd name="T14" fmla="*/ 2147483647 w 152"/>
                    <a:gd name="T15" fmla="*/ 2147483647 h 166"/>
                    <a:gd name="T16" fmla="*/ 2147483647 w 152"/>
                    <a:gd name="T17" fmla="*/ 2147483647 h 166"/>
                    <a:gd name="T18" fmla="*/ 2147483647 w 152"/>
                    <a:gd name="T19" fmla="*/ 2147483647 h 166"/>
                    <a:gd name="T20" fmla="*/ 2147483647 w 152"/>
                    <a:gd name="T21" fmla="*/ 2147483647 h 166"/>
                    <a:gd name="T22" fmla="*/ 2147483647 w 152"/>
                    <a:gd name="T23" fmla="*/ 2147483647 h 166"/>
                    <a:gd name="T24" fmla="*/ 2147483647 w 152"/>
                    <a:gd name="T25" fmla="*/ 2147483647 h 166"/>
                    <a:gd name="T26" fmla="*/ 2147483647 w 152"/>
                    <a:gd name="T27" fmla="*/ 2147483647 h 166"/>
                    <a:gd name="T28" fmla="*/ 2147483647 w 152"/>
                    <a:gd name="T29" fmla="*/ 2147483647 h 166"/>
                    <a:gd name="T30" fmla="*/ 2147483647 w 152"/>
                    <a:gd name="T31" fmla="*/ 2147483647 h 166"/>
                    <a:gd name="T32" fmla="*/ 2147483647 w 152"/>
                    <a:gd name="T33" fmla="*/ 2147483647 h 166"/>
                    <a:gd name="T34" fmla="*/ 2147483647 w 152"/>
                    <a:gd name="T35" fmla="*/ 2147483647 h 166"/>
                    <a:gd name="T36" fmla="*/ 2147483647 w 152"/>
                    <a:gd name="T37" fmla="*/ 2147483647 h 166"/>
                    <a:gd name="T38" fmla="*/ 2147483647 w 152"/>
                    <a:gd name="T39" fmla="*/ 2147483647 h 166"/>
                    <a:gd name="T40" fmla="*/ 2147483647 w 152"/>
                    <a:gd name="T41" fmla="*/ 2147483647 h 166"/>
                    <a:gd name="T42" fmla="*/ 2147483647 w 152"/>
                    <a:gd name="T43" fmla="*/ 2147483647 h 166"/>
                    <a:gd name="T44" fmla="*/ 2147483647 w 152"/>
                    <a:gd name="T45" fmla="*/ 0 h 166"/>
                    <a:gd name="T46" fmla="*/ 2147483647 w 152"/>
                    <a:gd name="T47" fmla="*/ 2147483647 h 166"/>
                    <a:gd name="T48" fmla="*/ 2147483647 w 152"/>
                    <a:gd name="T49" fmla="*/ 0 h 166"/>
                    <a:gd name="T50" fmla="*/ 2147483647 w 152"/>
                    <a:gd name="T51" fmla="*/ 2147483647 h 166"/>
                    <a:gd name="T52" fmla="*/ 2147483647 w 152"/>
                    <a:gd name="T53" fmla="*/ 2147483647 h 166"/>
                    <a:gd name="T54" fmla="*/ 2147483647 w 152"/>
                    <a:gd name="T55" fmla="*/ 2147483647 h 166"/>
                    <a:gd name="T56" fmla="*/ 2147483647 w 152"/>
                    <a:gd name="T57" fmla="*/ 2147483647 h 166"/>
                    <a:gd name="T58" fmla="*/ 2147483647 w 152"/>
                    <a:gd name="T59" fmla="*/ 2147483647 h 166"/>
                    <a:gd name="T60" fmla="*/ 2147483647 w 152"/>
                    <a:gd name="T61" fmla="*/ 2147483647 h 166"/>
                    <a:gd name="T62" fmla="*/ 2147483647 w 152"/>
                    <a:gd name="T63" fmla="*/ 2147483647 h 166"/>
                    <a:gd name="T64" fmla="*/ 2147483647 w 152"/>
                    <a:gd name="T65" fmla="*/ 2147483647 h 166"/>
                    <a:gd name="T66" fmla="*/ 2147483647 w 152"/>
                    <a:gd name="T67" fmla="*/ 2147483647 h 166"/>
                    <a:gd name="T68" fmla="*/ 2147483647 w 152"/>
                    <a:gd name="T69" fmla="*/ 2147483647 h 166"/>
                    <a:gd name="T70" fmla="*/ 2147483647 w 152"/>
                    <a:gd name="T71" fmla="*/ 2147483647 h 16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52"/>
                    <a:gd name="T109" fmla="*/ 0 h 166"/>
                    <a:gd name="T110" fmla="*/ 152 w 152"/>
                    <a:gd name="T111" fmla="*/ 166 h 16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52" h="166">
                      <a:moveTo>
                        <a:pt x="0" y="134"/>
                      </a:moveTo>
                      <a:cubicBezTo>
                        <a:pt x="100" y="166"/>
                        <a:pt x="100" y="166"/>
                        <a:pt x="100" y="166"/>
                      </a:cubicBezTo>
                      <a:cubicBezTo>
                        <a:pt x="100" y="47"/>
                        <a:pt x="100" y="47"/>
                        <a:pt x="100" y="47"/>
                      </a:cubicBezTo>
                      <a:cubicBezTo>
                        <a:pt x="0" y="16"/>
                        <a:pt x="0" y="16"/>
                        <a:pt x="0" y="16"/>
                      </a:cubicBezTo>
                      <a:lnTo>
                        <a:pt x="0" y="134"/>
                      </a:lnTo>
                      <a:close/>
                      <a:moveTo>
                        <a:pt x="68" y="58"/>
                      </a:moveTo>
                      <a:cubicBezTo>
                        <a:pt x="74" y="52"/>
                        <a:pt x="74" y="52"/>
                        <a:pt x="74" y="52"/>
                      </a:cubicBezTo>
                      <a:cubicBezTo>
                        <a:pt x="90" y="58"/>
                        <a:pt x="90" y="58"/>
                        <a:pt x="90" y="58"/>
                      </a:cubicBezTo>
                      <a:cubicBezTo>
                        <a:pt x="90" y="79"/>
                        <a:pt x="90" y="79"/>
                        <a:pt x="90" y="79"/>
                      </a:cubicBezTo>
                      <a:cubicBezTo>
                        <a:pt x="83" y="85"/>
                        <a:pt x="83" y="85"/>
                        <a:pt x="83" y="85"/>
                      </a:cubicBezTo>
                      <a:cubicBezTo>
                        <a:pt x="83" y="68"/>
                        <a:pt x="83" y="68"/>
                        <a:pt x="83" y="68"/>
                      </a:cubicBezTo>
                      <a:cubicBezTo>
                        <a:pt x="61" y="86"/>
                        <a:pt x="61" y="86"/>
                        <a:pt x="61" y="86"/>
                      </a:cubicBezTo>
                      <a:cubicBezTo>
                        <a:pt x="56" y="80"/>
                        <a:pt x="56" y="80"/>
                        <a:pt x="56" y="80"/>
                      </a:cubicBezTo>
                      <a:cubicBezTo>
                        <a:pt x="79" y="62"/>
                        <a:pt x="79" y="62"/>
                        <a:pt x="79" y="62"/>
                      </a:cubicBezTo>
                      <a:lnTo>
                        <a:pt x="68" y="58"/>
                      </a:lnTo>
                      <a:close/>
                      <a:moveTo>
                        <a:pt x="53" y="97"/>
                      </a:moveTo>
                      <a:cubicBezTo>
                        <a:pt x="76" y="105"/>
                        <a:pt x="76" y="105"/>
                        <a:pt x="76" y="105"/>
                      </a:cubicBezTo>
                      <a:cubicBezTo>
                        <a:pt x="81" y="111"/>
                        <a:pt x="81" y="111"/>
                        <a:pt x="81" y="111"/>
                      </a:cubicBezTo>
                      <a:cubicBezTo>
                        <a:pt x="65" y="107"/>
                        <a:pt x="65" y="107"/>
                        <a:pt x="65" y="107"/>
                      </a:cubicBezTo>
                      <a:cubicBezTo>
                        <a:pt x="89" y="141"/>
                        <a:pt x="89" y="141"/>
                        <a:pt x="89" y="141"/>
                      </a:cubicBezTo>
                      <a:cubicBezTo>
                        <a:pt x="83" y="145"/>
                        <a:pt x="83" y="145"/>
                        <a:pt x="83" y="145"/>
                      </a:cubicBezTo>
                      <a:cubicBezTo>
                        <a:pt x="59" y="111"/>
                        <a:pt x="59" y="111"/>
                        <a:pt x="59" y="111"/>
                      </a:cubicBezTo>
                      <a:cubicBezTo>
                        <a:pt x="59" y="126"/>
                        <a:pt x="59" y="126"/>
                        <a:pt x="59" y="126"/>
                      </a:cubicBezTo>
                      <a:cubicBezTo>
                        <a:pt x="53" y="119"/>
                        <a:pt x="53" y="119"/>
                        <a:pt x="53" y="119"/>
                      </a:cubicBezTo>
                      <a:lnTo>
                        <a:pt x="53" y="97"/>
                      </a:lnTo>
                      <a:close/>
                      <a:moveTo>
                        <a:pt x="15" y="35"/>
                      </a:move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39" y="54"/>
                        <a:pt x="39" y="54"/>
                        <a:pt x="39" y="54"/>
                      </a:cubicBezTo>
                      <a:cubicBezTo>
                        <a:pt x="45" y="62"/>
                        <a:pt x="45" y="62"/>
                        <a:pt x="45" y="62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ubicBezTo>
                        <a:pt x="25" y="78"/>
                        <a:pt x="25" y="78"/>
                        <a:pt x="25" y="78"/>
                      </a:cubicBezTo>
                      <a:cubicBezTo>
                        <a:pt x="19" y="70"/>
                        <a:pt x="19" y="70"/>
                        <a:pt x="19" y="70"/>
                      </a:cubicBezTo>
                      <a:cubicBezTo>
                        <a:pt x="33" y="74"/>
                        <a:pt x="33" y="74"/>
                        <a:pt x="33" y="74"/>
                      </a:cubicBezTo>
                      <a:cubicBezTo>
                        <a:pt x="9" y="39"/>
                        <a:pt x="9" y="39"/>
                        <a:pt x="9" y="39"/>
                      </a:cubicBezTo>
                      <a:lnTo>
                        <a:pt x="15" y="35"/>
                      </a:lnTo>
                      <a:close/>
                      <a:moveTo>
                        <a:pt x="9" y="102"/>
                      </a:moveTo>
                      <a:cubicBezTo>
                        <a:pt x="14" y="97"/>
                        <a:pt x="14" y="97"/>
                        <a:pt x="14" y="97"/>
                      </a:cubicBezTo>
                      <a:cubicBezTo>
                        <a:pt x="14" y="113"/>
                        <a:pt x="14" y="113"/>
                        <a:pt x="14" y="113"/>
                      </a:cubicBezTo>
                      <a:cubicBezTo>
                        <a:pt x="40" y="92"/>
                        <a:pt x="40" y="92"/>
                        <a:pt x="40" y="92"/>
                      </a:cubicBezTo>
                      <a:cubicBezTo>
                        <a:pt x="44" y="98"/>
                        <a:pt x="44" y="98"/>
                        <a:pt x="44" y="98"/>
                      </a:cubicBezTo>
                      <a:cubicBezTo>
                        <a:pt x="19" y="118"/>
                        <a:pt x="19" y="118"/>
                        <a:pt x="19" y="118"/>
                      </a:cubicBezTo>
                      <a:cubicBezTo>
                        <a:pt x="30" y="122"/>
                        <a:pt x="30" y="122"/>
                        <a:pt x="30" y="122"/>
                      </a:cubicBezTo>
                      <a:cubicBezTo>
                        <a:pt x="23" y="127"/>
                        <a:pt x="23" y="127"/>
                        <a:pt x="23" y="127"/>
                      </a:cubicBezTo>
                      <a:cubicBezTo>
                        <a:pt x="9" y="122"/>
                        <a:pt x="9" y="122"/>
                        <a:pt x="9" y="122"/>
                      </a:cubicBezTo>
                      <a:lnTo>
                        <a:pt x="9" y="102"/>
                      </a:lnTo>
                      <a:close/>
                      <a:moveTo>
                        <a:pt x="50" y="0"/>
                      </a:move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22" y="19"/>
                        <a:pt x="101" y="43"/>
                        <a:pt x="102" y="43"/>
                      </a:cubicBezTo>
                      <a:cubicBezTo>
                        <a:pt x="103" y="43"/>
                        <a:pt x="136" y="33"/>
                        <a:pt x="148" y="29"/>
                      </a:cubicBezTo>
                      <a:lnTo>
                        <a:pt x="50" y="0"/>
                      </a:lnTo>
                      <a:close/>
                      <a:moveTo>
                        <a:pt x="86" y="19"/>
                      </a:moveTo>
                      <a:cubicBezTo>
                        <a:pt x="72" y="24"/>
                        <a:pt x="72" y="24"/>
                        <a:pt x="72" y="24"/>
                      </a:cubicBezTo>
                      <a:cubicBezTo>
                        <a:pt x="76" y="25"/>
                        <a:pt x="76" y="25"/>
                        <a:pt x="76" y="25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8" y="22"/>
                        <a:pt x="68" y="22"/>
                        <a:pt x="68" y="22"/>
                      </a:cubicBezTo>
                      <a:cubicBezTo>
                        <a:pt x="82" y="18"/>
                        <a:pt x="82" y="18"/>
                        <a:pt x="82" y="18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3" y="11"/>
                        <a:pt x="53" y="11"/>
                        <a:pt x="53" y="11"/>
                      </a:cubicBezTo>
                      <a:cubicBezTo>
                        <a:pt x="49" y="7"/>
                        <a:pt x="49" y="7"/>
                        <a:pt x="49" y="7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0" y="9"/>
                        <a:pt x="60" y="9"/>
                        <a:pt x="60" y="9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119" y="25"/>
                        <a:pt x="119" y="25"/>
                        <a:pt x="119" y="25"/>
                      </a:cubicBezTo>
                      <a:cubicBezTo>
                        <a:pt x="125" y="29"/>
                        <a:pt x="125" y="29"/>
                        <a:pt x="125" y="29"/>
                      </a:cubicBezTo>
                      <a:cubicBezTo>
                        <a:pt x="109" y="28"/>
                        <a:pt x="109" y="28"/>
                        <a:pt x="109" y="28"/>
                      </a:cubicBezTo>
                      <a:cubicBezTo>
                        <a:pt x="112" y="27"/>
                        <a:pt x="112" y="27"/>
                        <a:pt x="112" y="27"/>
                      </a:cubicBezTo>
                      <a:lnTo>
                        <a:pt x="86" y="19"/>
                      </a:lnTo>
                      <a:close/>
                      <a:moveTo>
                        <a:pt x="104" y="47"/>
                      </a:moveTo>
                      <a:cubicBezTo>
                        <a:pt x="104" y="166"/>
                        <a:pt x="104" y="166"/>
                        <a:pt x="104" y="166"/>
                      </a:cubicBezTo>
                      <a:cubicBezTo>
                        <a:pt x="152" y="150"/>
                        <a:pt x="152" y="150"/>
                        <a:pt x="152" y="150"/>
                      </a:cubicBezTo>
                      <a:cubicBezTo>
                        <a:pt x="152" y="31"/>
                        <a:pt x="152" y="31"/>
                        <a:pt x="152" y="31"/>
                      </a:cubicBezTo>
                      <a:lnTo>
                        <a:pt x="104" y="47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41" name="Group 313"/>
              <p:cNvGrpSpPr>
                <a:grpSpLocks noChangeAspect="1"/>
              </p:cNvGrpSpPr>
              <p:nvPr/>
            </p:nvGrpSpPr>
            <p:grpSpPr bwMode="auto">
              <a:xfrm>
                <a:off x="2624832" y="3920142"/>
                <a:ext cx="177800" cy="204788"/>
                <a:chOff x="908050" y="2524125"/>
                <a:chExt cx="612775" cy="703263"/>
              </a:xfrm>
            </p:grpSpPr>
            <p:sp>
              <p:nvSpPr>
                <p:cNvPr id="229" name="Freeform 163"/>
                <p:cNvSpPr>
                  <a:spLocks/>
                </p:cNvSpPr>
                <p:nvPr/>
              </p:nvSpPr>
              <p:spPr bwMode="auto">
                <a:xfrm>
                  <a:off x="908050" y="2524125"/>
                  <a:ext cx="612775" cy="703263"/>
                </a:xfrm>
                <a:custGeom>
                  <a:avLst/>
                  <a:gdLst>
                    <a:gd name="T0" fmla="*/ 0 w 386"/>
                    <a:gd name="T1" fmla="*/ 2147483647 h 443"/>
                    <a:gd name="T2" fmla="*/ 0 w 386"/>
                    <a:gd name="T3" fmla="*/ 2147483647 h 443"/>
                    <a:gd name="T4" fmla="*/ 2147483647 w 386"/>
                    <a:gd name="T5" fmla="*/ 2147483647 h 443"/>
                    <a:gd name="T6" fmla="*/ 2147483647 w 386"/>
                    <a:gd name="T7" fmla="*/ 2147483647 h 443"/>
                    <a:gd name="T8" fmla="*/ 2147483647 w 386"/>
                    <a:gd name="T9" fmla="*/ 2147483647 h 443"/>
                    <a:gd name="T10" fmla="*/ 2147483647 w 386"/>
                    <a:gd name="T11" fmla="*/ 2147483647 h 443"/>
                    <a:gd name="T12" fmla="*/ 2147483647 w 386"/>
                    <a:gd name="T13" fmla="*/ 2147483647 h 443"/>
                    <a:gd name="T14" fmla="*/ 2147483647 w 386"/>
                    <a:gd name="T15" fmla="*/ 2147483647 h 443"/>
                    <a:gd name="T16" fmla="*/ 2147483647 w 386"/>
                    <a:gd name="T17" fmla="*/ 2147483647 h 443"/>
                    <a:gd name="T18" fmla="*/ 2147483647 w 386"/>
                    <a:gd name="T19" fmla="*/ 0 h 443"/>
                    <a:gd name="T20" fmla="*/ 0 w 386"/>
                    <a:gd name="T21" fmla="*/ 2147483647 h 44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86"/>
                    <a:gd name="T34" fmla="*/ 0 h 443"/>
                    <a:gd name="T35" fmla="*/ 386 w 386"/>
                    <a:gd name="T36" fmla="*/ 443 h 44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86" h="443">
                      <a:moveTo>
                        <a:pt x="0" y="30"/>
                      </a:moveTo>
                      <a:lnTo>
                        <a:pt x="0" y="421"/>
                      </a:lnTo>
                      <a:lnTo>
                        <a:pt x="73" y="443"/>
                      </a:lnTo>
                      <a:lnTo>
                        <a:pt x="193" y="411"/>
                      </a:lnTo>
                      <a:lnTo>
                        <a:pt x="266" y="433"/>
                      </a:lnTo>
                      <a:lnTo>
                        <a:pt x="386" y="395"/>
                      </a:lnTo>
                      <a:lnTo>
                        <a:pt x="386" y="146"/>
                      </a:lnTo>
                      <a:lnTo>
                        <a:pt x="290" y="118"/>
                      </a:lnTo>
                      <a:lnTo>
                        <a:pt x="193" y="20"/>
                      </a:lnTo>
                      <a:lnTo>
                        <a:pt x="121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30" name="Freeform 164"/>
                <p:cNvSpPr>
                  <a:spLocks/>
                </p:cNvSpPr>
                <p:nvPr/>
              </p:nvSpPr>
              <p:spPr bwMode="auto">
                <a:xfrm>
                  <a:off x="908050" y="2567738"/>
                  <a:ext cx="612775" cy="643293"/>
                </a:xfrm>
                <a:custGeom>
                  <a:avLst/>
                  <a:gdLst>
                    <a:gd name="T0" fmla="*/ 2147483647 w 192"/>
                    <a:gd name="T1" fmla="*/ 2147483647 h 202"/>
                    <a:gd name="T2" fmla="*/ 2147483647 w 192"/>
                    <a:gd name="T3" fmla="*/ 2147483647 h 202"/>
                    <a:gd name="T4" fmla="*/ 2147483647 w 192"/>
                    <a:gd name="T5" fmla="*/ 2147483647 h 202"/>
                    <a:gd name="T6" fmla="*/ 2147483647 w 192"/>
                    <a:gd name="T7" fmla="*/ 2147483647 h 202"/>
                    <a:gd name="T8" fmla="*/ 2147483647 w 192"/>
                    <a:gd name="T9" fmla="*/ 2147483647 h 202"/>
                    <a:gd name="T10" fmla="*/ 2147483647 w 192"/>
                    <a:gd name="T11" fmla="*/ 2147483647 h 202"/>
                    <a:gd name="T12" fmla="*/ 2147483647 w 192"/>
                    <a:gd name="T13" fmla="*/ 2147483647 h 202"/>
                    <a:gd name="T14" fmla="*/ 2147483647 w 192"/>
                    <a:gd name="T15" fmla="*/ 2147483647 h 202"/>
                    <a:gd name="T16" fmla="*/ 2147483647 w 192"/>
                    <a:gd name="T17" fmla="*/ 0 h 202"/>
                    <a:gd name="T18" fmla="*/ 0 w 192"/>
                    <a:gd name="T19" fmla="*/ 2147483647 h 202"/>
                    <a:gd name="T20" fmla="*/ 0 w 192"/>
                    <a:gd name="T21" fmla="*/ 2147483647 h 202"/>
                    <a:gd name="T22" fmla="*/ 2147483647 w 192"/>
                    <a:gd name="T23" fmla="*/ 2147483647 h 202"/>
                    <a:gd name="T24" fmla="*/ 2147483647 w 192"/>
                    <a:gd name="T25" fmla="*/ 2147483647 h 202"/>
                    <a:gd name="T26" fmla="*/ 2147483647 w 192"/>
                    <a:gd name="T27" fmla="*/ 2147483647 h 202"/>
                    <a:gd name="T28" fmla="*/ 2147483647 w 192"/>
                    <a:gd name="T29" fmla="*/ 2147483647 h 202"/>
                    <a:gd name="T30" fmla="*/ 2147483647 w 192"/>
                    <a:gd name="T31" fmla="*/ 2147483647 h 202"/>
                    <a:gd name="T32" fmla="*/ 2147483647 w 192"/>
                    <a:gd name="T33" fmla="*/ 2147483647 h 202"/>
                    <a:gd name="T34" fmla="*/ 2147483647 w 192"/>
                    <a:gd name="T35" fmla="*/ 2147483647 h 202"/>
                    <a:gd name="T36" fmla="*/ 2147483647 w 192"/>
                    <a:gd name="T37" fmla="*/ 2147483647 h 202"/>
                    <a:gd name="T38" fmla="*/ 2147483647 w 192"/>
                    <a:gd name="T39" fmla="*/ 2147483647 h 202"/>
                    <a:gd name="T40" fmla="*/ 2147483647 w 192"/>
                    <a:gd name="T41" fmla="*/ 2147483647 h 20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92"/>
                    <a:gd name="T64" fmla="*/ 0 h 202"/>
                    <a:gd name="T65" fmla="*/ 192 w 192"/>
                    <a:gd name="T66" fmla="*/ 202 h 20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92" h="202">
                      <a:moveTo>
                        <a:pt x="192" y="59"/>
                      </a:moveTo>
                      <a:cubicBezTo>
                        <a:pt x="188" y="58"/>
                        <a:pt x="188" y="58"/>
                        <a:pt x="188" y="58"/>
                      </a:cubicBezTo>
                      <a:cubicBezTo>
                        <a:pt x="132" y="76"/>
                        <a:pt x="132" y="76"/>
                        <a:pt x="132" y="76"/>
                      </a:cubicBezTo>
                      <a:cubicBezTo>
                        <a:pt x="132" y="76"/>
                        <a:pt x="132" y="76"/>
                        <a:pt x="132" y="76"/>
                      </a:cubicBezTo>
                      <a:cubicBezTo>
                        <a:pt x="132" y="76"/>
                        <a:pt x="132" y="76"/>
                        <a:pt x="132" y="76"/>
                      </a:cubicBezTo>
                      <a:cubicBezTo>
                        <a:pt x="97" y="65"/>
                        <a:pt x="97" y="65"/>
                        <a:pt x="97" y="65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6" y="10"/>
                        <a:pt x="36" y="10"/>
                        <a:pt x="36" y="1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94" y="68"/>
                        <a:pt x="94" y="68"/>
                        <a:pt x="94" y="68"/>
                      </a:cubicBezTo>
                      <a:cubicBezTo>
                        <a:pt x="95" y="69"/>
                        <a:pt x="95" y="69"/>
                        <a:pt x="95" y="69"/>
                      </a:cubicBezTo>
                      <a:cubicBezTo>
                        <a:pt x="129" y="80"/>
                        <a:pt x="129" y="80"/>
                        <a:pt x="129" y="80"/>
                      </a:cubicBezTo>
                      <a:cubicBezTo>
                        <a:pt x="129" y="201"/>
                        <a:pt x="129" y="201"/>
                        <a:pt x="129" y="201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4" y="201"/>
                        <a:pt x="134" y="201"/>
                        <a:pt x="134" y="201"/>
                      </a:cubicBezTo>
                      <a:cubicBezTo>
                        <a:pt x="134" y="80"/>
                        <a:pt x="134" y="80"/>
                        <a:pt x="134" y="80"/>
                      </a:cubicBezTo>
                      <a:cubicBezTo>
                        <a:pt x="192" y="62"/>
                        <a:pt x="192" y="62"/>
                        <a:pt x="192" y="62"/>
                      </a:cubicBezTo>
                      <a:lnTo>
                        <a:pt x="192" y="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31" name="Freeform 165"/>
                <p:cNvSpPr>
                  <a:spLocks/>
                </p:cNvSpPr>
                <p:nvPr/>
              </p:nvSpPr>
              <p:spPr bwMode="auto">
                <a:xfrm>
                  <a:off x="940877" y="2889386"/>
                  <a:ext cx="279030" cy="98129"/>
                </a:xfrm>
                <a:custGeom>
                  <a:avLst/>
                  <a:gdLst>
                    <a:gd name="T0" fmla="*/ 0 w 88"/>
                    <a:gd name="T1" fmla="*/ 2147483647 h 31"/>
                    <a:gd name="T2" fmla="*/ 2147483647 w 88"/>
                    <a:gd name="T3" fmla="*/ 2147483647 h 31"/>
                    <a:gd name="T4" fmla="*/ 2147483647 w 88"/>
                    <a:gd name="T5" fmla="*/ 2147483647 h 31"/>
                    <a:gd name="T6" fmla="*/ 2147483647 w 88"/>
                    <a:gd name="T7" fmla="*/ 2147483647 h 31"/>
                    <a:gd name="T8" fmla="*/ 2147483647 w 88"/>
                    <a:gd name="T9" fmla="*/ 2147483647 h 31"/>
                    <a:gd name="T10" fmla="*/ 2147483647 w 88"/>
                    <a:gd name="T11" fmla="*/ 0 h 31"/>
                    <a:gd name="T12" fmla="*/ 0 w 88"/>
                    <a:gd name="T13" fmla="*/ 2147483647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31"/>
                    <a:gd name="T23" fmla="*/ 88 w 88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31">
                      <a:moveTo>
                        <a:pt x="0" y="2"/>
                      </a:move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85" y="31"/>
                        <a:pt x="85" y="31"/>
                        <a:pt x="85" y="31"/>
                      </a:cubicBezTo>
                      <a:cubicBezTo>
                        <a:pt x="86" y="31"/>
                        <a:pt x="88" y="30"/>
                        <a:pt x="88" y="29"/>
                      </a:cubicBezTo>
                      <a:cubicBezTo>
                        <a:pt x="88" y="28"/>
                        <a:pt x="88" y="27"/>
                        <a:pt x="87" y="27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32" name="Freeform 166"/>
                <p:cNvSpPr>
                  <a:spLocks/>
                </p:cNvSpPr>
                <p:nvPr/>
              </p:nvSpPr>
              <p:spPr bwMode="auto">
                <a:xfrm>
                  <a:off x="940877" y="2747644"/>
                  <a:ext cx="279030" cy="158096"/>
                </a:xfrm>
                <a:custGeom>
                  <a:avLst/>
                  <a:gdLst>
                    <a:gd name="T0" fmla="*/ 0 w 88"/>
                    <a:gd name="T1" fmla="*/ 2147483647 h 49"/>
                    <a:gd name="T2" fmla="*/ 0 w 88"/>
                    <a:gd name="T3" fmla="*/ 2147483647 h 49"/>
                    <a:gd name="T4" fmla="*/ 2147483647 w 88"/>
                    <a:gd name="T5" fmla="*/ 2147483647 h 49"/>
                    <a:gd name="T6" fmla="*/ 2147483647 w 88"/>
                    <a:gd name="T7" fmla="*/ 2147483647 h 49"/>
                    <a:gd name="T8" fmla="*/ 2147483647 w 88"/>
                    <a:gd name="T9" fmla="*/ 2147483647 h 49"/>
                    <a:gd name="T10" fmla="*/ 2147483647 w 88"/>
                    <a:gd name="T11" fmla="*/ 2147483647 h 49"/>
                    <a:gd name="T12" fmla="*/ 2147483647 w 88"/>
                    <a:gd name="T13" fmla="*/ 2147483647 h 49"/>
                    <a:gd name="T14" fmla="*/ 2147483647 w 88"/>
                    <a:gd name="T15" fmla="*/ 2147483647 h 49"/>
                    <a:gd name="T16" fmla="*/ 2147483647 w 88"/>
                    <a:gd name="T17" fmla="*/ 2147483647 h 49"/>
                    <a:gd name="T18" fmla="*/ 2147483647 w 88"/>
                    <a:gd name="T19" fmla="*/ 2147483647 h 49"/>
                    <a:gd name="T20" fmla="*/ 2147483647 w 88"/>
                    <a:gd name="T21" fmla="*/ 2147483647 h 49"/>
                    <a:gd name="T22" fmla="*/ 2147483647 w 88"/>
                    <a:gd name="T23" fmla="*/ 2147483647 h 49"/>
                    <a:gd name="T24" fmla="*/ 2147483647 w 88"/>
                    <a:gd name="T25" fmla="*/ 2147483647 h 49"/>
                    <a:gd name="T26" fmla="*/ 2147483647 w 88"/>
                    <a:gd name="T27" fmla="*/ 0 h 49"/>
                    <a:gd name="T28" fmla="*/ 0 w 88"/>
                    <a:gd name="T29" fmla="*/ 2147483647 h 4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88"/>
                    <a:gd name="T46" fmla="*/ 0 h 49"/>
                    <a:gd name="T47" fmla="*/ 88 w 88"/>
                    <a:gd name="T48" fmla="*/ 49 h 4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88" h="49">
                      <a:moveTo>
                        <a:pt x="0" y="1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1" y="4"/>
                        <a:pt x="48" y="19"/>
                        <a:pt x="49" y="19"/>
                      </a:cubicBezTo>
                      <a:cubicBezTo>
                        <a:pt x="50" y="20"/>
                        <a:pt x="72" y="44"/>
                        <a:pt x="72" y="44"/>
                      </a:cubicBezTo>
                      <a:cubicBezTo>
                        <a:pt x="73" y="44"/>
                        <a:pt x="73" y="44"/>
                        <a:pt x="73" y="44"/>
                      </a:cubicBezTo>
                      <a:cubicBezTo>
                        <a:pt x="85" y="48"/>
                        <a:pt x="85" y="48"/>
                        <a:pt x="85" y="48"/>
                      </a:cubicBezTo>
                      <a:cubicBezTo>
                        <a:pt x="86" y="49"/>
                        <a:pt x="88" y="48"/>
                        <a:pt x="88" y="47"/>
                      </a:cubicBezTo>
                      <a:cubicBezTo>
                        <a:pt x="88" y="47"/>
                        <a:pt x="88" y="46"/>
                        <a:pt x="88" y="46"/>
                      </a:cubicBezTo>
                      <a:cubicBezTo>
                        <a:pt x="88" y="45"/>
                        <a:pt x="88" y="44"/>
                        <a:pt x="87" y="44"/>
                      </a:cubicBezTo>
                      <a:cubicBezTo>
                        <a:pt x="87" y="44"/>
                        <a:pt x="76" y="41"/>
                        <a:pt x="75" y="41"/>
                      </a:cubicBezTo>
                      <a:cubicBezTo>
                        <a:pt x="74" y="40"/>
                        <a:pt x="52" y="16"/>
                        <a:pt x="52" y="16"/>
                      </a:cubicBezTo>
                      <a:cubicBezTo>
                        <a:pt x="51" y="15"/>
                        <a:pt x="51" y="15"/>
                        <a:pt x="51" y="15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33" name="Freeform 167"/>
                <p:cNvSpPr>
                  <a:spLocks/>
                </p:cNvSpPr>
                <p:nvPr/>
              </p:nvSpPr>
              <p:spPr bwMode="auto">
                <a:xfrm>
                  <a:off x="940877" y="3025676"/>
                  <a:ext cx="284503" cy="65420"/>
                </a:xfrm>
                <a:custGeom>
                  <a:avLst/>
                  <a:gdLst>
                    <a:gd name="T0" fmla="*/ 0 w 90"/>
                    <a:gd name="T1" fmla="*/ 2147483647 h 20"/>
                    <a:gd name="T2" fmla="*/ 2147483647 w 90"/>
                    <a:gd name="T3" fmla="*/ 2147483647 h 20"/>
                    <a:gd name="T4" fmla="*/ 2147483647 w 90"/>
                    <a:gd name="T5" fmla="*/ 2147483647 h 20"/>
                    <a:gd name="T6" fmla="*/ 2147483647 w 90"/>
                    <a:gd name="T7" fmla="*/ 2147483647 h 20"/>
                    <a:gd name="T8" fmla="*/ 2147483647 w 90"/>
                    <a:gd name="T9" fmla="*/ 2147483647 h 20"/>
                    <a:gd name="T10" fmla="*/ 2147483647 w 90"/>
                    <a:gd name="T11" fmla="*/ 2147483647 h 20"/>
                    <a:gd name="T12" fmla="*/ 2147483647 w 90"/>
                    <a:gd name="T13" fmla="*/ 2147483647 h 20"/>
                    <a:gd name="T14" fmla="*/ 2147483647 w 90"/>
                    <a:gd name="T15" fmla="*/ 2147483647 h 20"/>
                    <a:gd name="T16" fmla="*/ 2147483647 w 90"/>
                    <a:gd name="T17" fmla="*/ 2147483647 h 20"/>
                    <a:gd name="T18" fmla="*/ 2147483647 w 90"/>
                    <a:gd name="T19" fmla="*/ 2147483647 h 20"/>
                    <a:gd name="T20" fmla="*/ 2147483647 w 90"/>
                    <a:gd name="T21" fmla="*/ 2147483647 h 20"/>
                    <a:gd name="T22" fmla="*/ 2147483647 w 90"/>
                    <a:gd name="T23" fmla="*/ 2147483647 h 20"/>
                    <a:gd name="T24" fmla="*/ 0 w 90"/>
                    <a:gd name="T25" fmla="*/ 2147483647 h 2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90"/>
                    <a:gd name="T40" fmla="*/ 0 h 20"/>
                    <a:gd name="T41" fmla="*/ 90 w 90"/>
                    <a:gd name="T42" fmla="*/ 20 h 2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90" h="20">
                      <a:moveTo>
                        <a:pt x="0" y="2"/>
                      </a:moveTo>
                      <a:cubicBezTo>
                        <a:pt x="0" y="3"/>
                        <a:pt x="0" y="4"/>
                        <a:pt x="1" y="5"/>
                      </a:cubicBezTo>
                      <a:cubicBezTo>
                        <a:pt x="49" y="20"/>
                        <a:pt x="49" y="20"/>
                        <a:pt x="49" y="20"/>
                      </a:cubicBezTo>
                      <a:cubicBezTo>
                        <a:pt x="50" y="20"/>
                        <a:pt x="50" y="20"/>
                        <a:pt x="51" y="20"/>
                      </a:cubicBezTo>
                      <a:cubicBezTo>
                        <a:pt x="51" y="20"/>
                        <a:pt x="73" y="10"/>
                        <a:pt x="74" y="10"/>
                      </a:cubicBezTo>
                      <a:cubicBezTo>
                        <a:pt x="75" y="10"/>
                        <a:pt x="87" y="14"/>
                        <a:pt x="87" y="14"/>
                      </a:cubicBezTo>
                      <a:cubicBezTo>
                        <a:pt x="88" y="14"/>
                        <a:pt x="89" y="14"/>
                        <a:pt x="89" y="12"/>
                      </a:cubicBezTo>
                      <a:cubicBezTo>
                        <a:pt x="90" y="11"/>
                        <a:pt x="89" y="10"/>
                        <a:pt x="88" y="10"/>
                      </a:cubicBezTo>
                      <a:cubicBezTo>
                        <a:pt x="75" y="6"/>
                        <a:pt x="75" y="6"/>
                        <a:pt x="75" y="6"/>
                      </a:cubicBezTo>
                      <a:cubicBezTo>
                        <a:pt x="74" y="5"/>
                        <a:pt x="74" y="5"/>
                        <a:pt x="73" y="6"/>
                      </a:cubicBezTo>
                      <a:cubicBezTo>
                        <a:pt x="73" y="6"/>
                        <a:pt x="51" y="15"/>
                        <a:pt x="50" y="16"/>
                      </a:cubicBezTo>
                      <a:cubicBezTo>
                        <a:pt x="48" y="15"/>
                        <a:pt x="3" y="1"/>
                        <a:pt x="3" y="1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34" name="Freeform 168"/>
                <p:cNvSpPr>
                  <a:spLocks/>
                </p:cNvSpPr>
                <p:nvPr/>
              </p:nvSpPr>
              <p:spPr bwMode="auto">
                <a:xfrm>
                  <a:off x="1181610" y="2851223"/>
                  <a:ext cx="71124" cy="81776"/>
                </a:xfrm>
                <a:custGeom>
                  <a:avLst/>
                  <a:gdLst>
                    <a:gd name="T0" fmla="*/ 0 w 44"/>
                    <a:gd name="T1" fmla="*/ 0 h 51"/>
                    <a:gd name="T2" fmla="*/ 2147483647 w 44"/>
                    <a:gd name="T3" fmla="*/ 2147483647 h 51"/>
                    <a:gd name="T4" fmla="*/ 2147483647 w 44"/>
                    <a:gd name="T5" fmla="*/ 2147483647 h 51"/>
                    <a:gd name="T6" fmla="*/ 2147483647 w 44"/>
                    <a:gd name="T7" fmla="*/ 2147483647 h 51"/>
                    <a:gd name="T8" fmla="*/ 0 w 44"/>
                    <a:gd name="T9" fmla="*/ 2147483647 h 51"/>
                    <a:gd name="T10" fmla="*/ 2147483647 w 44"/>
                    <a:gd name="T11" fmla="*/ 2147483647 h 51"/>
                    <a:gd name="T12" fmla="*/ 0 w 44"/>
                    <a:gd name="T13" fmla="*/ 0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51"/>
                    <a:gd name="T23" fmla="*/ 44 w 44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51">
                      <a:moveTo>
                        <a:pt x="0" y="0"/>
                      </a:moveTo>
                      <a:lnTo>
                        <a:pt x="20" y="6"/>
                      </a:lnTo>
                      <a:lnTo>
                        <a:pt x="44" y="35"/>
                      </a:lnTo>
                      <a:lnTo>
                        <a:pt x="20" y="51"/>
                      </a:lnTo>
                      <a:lnTo>
                        <a:pt x="0" y="43"/>
                      </a:lnTo>
                      <a:lnTo>
                        <a:pt x="20" y="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35" name="Freeform 169"/>
                <p:cNvSpPr>
                  <a:spLocks/>
                </p:cNvSpPr>
                <p:nvPr/>
              </p:nvSpPr>
              <p:spPr bwMode="auto">
                <a:xfrm>
                  <a:off x="1181610" y="2938449"/>
                  <a:ext cx="71124" cy="81776"/>
                </a:xfrm>
                <a:custGeom>
                  <a:avLst/>
                  <a:gdLst>
                    <a:gd name="T0" fmla="*/ 0 w 44"/>
                    <a:gd name="T1" fmla="*/ 0 h 50"/>
                    <a:gd name="T2" fmla="*/ 2147483647 w 44"/>
                    <a:gd name="T3" fmla="*/ 2147483647 h 50"/>
                    <a:gd name="T4" fmla="*/ 2147483647 w 44"/>
                    <a:gd name="T5" fmla="*/ 2147483647 h 50"/>
                    <a:gd name="T6" fmla="*/ 2147483647 w 44"/>
                    <a:gd name="T7" fmla="*/ 2147483647 h 50"/>
                    <a:gd name="T8" fmla="*/ 0 w 44"/>
                    <a:gd name="T9" fmla="*/ 2147483647 h 50"/>
                    <a:gd name="T10" fmla="*/ 2147483647 w 44"/>
                    <a:gd name="T11" fmla="*/ 2147483647 h 50"/>
                    <a:gd name="T12" fmla="*/ 0 w 44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50"/>
                    <a:gd name="T23" fmla="*/ 44 w 44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50">
                      <a:moveTo>
                        <a:pt x="0" y="0"/>
                      </a:moveTo>
                      <a:lnTo>
                        <a:pt x="20" y="6"/>
                      </a:lnTo>
                      <a:lnTo>
                        <a:pt x="44" y="34"/>
                      </a:lnTo>
                      <a:lnTo>
                        <a:pt x="20" y="50"/>
                      </a:lnTo>
                      <a:lnTo>
                        <a:pt x="0" y="42"/>
                      </a:lnTo>
                      <a:lnTo>
                        <a:pt x="20" y="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36" name="Freeform 170"/>
                <p:cNvSpPr>
                  <a:spLocks/>
                </p:cNvSpPr>
                <p:nvPr/>
              </p:nvSpPr>
              <p:spPr bwMode="auto">
                <a:xfrm>
                  <a:off x="1181610" y="3020226"/>
                  <a:ext cx="71124" cy="76323"/>
                </a:xfrm>
                <a:custGeom>
                  <a:avLst/>
                  <a:gdLst>
                    <a:gd name="T0" fmla="*/ 0 w 44"/>
                    <a:gd name="T1" fmla="*/ 0 h 50"/>
                    <a:gd name="T2" fmla="*/ 2147483647 w 44"/>
                    <a:gd name="T3" fmla="*/ 2147483647 h 50"/>
                    <a:gd name="T4" fmla="*/ 2147483647 w 44"/>
                    <a:gd name="T5" fmla="*/ 2147483647 h 50"/>
                    <a:gd name="T6" fmla="*/ 2147483647 w 44"/>
                    <a:gd name="T7" fmla="*/ 2147483647 h 50"/>
                    <a:gd name="T8" fmla="*/ 0 w 44"/>
                    <a:gd name="T9" fmla="*/ 2147483647 h 50"/>
                    <a:gd name="T10" fmla="*/ 2147483647 w 44"/>
                    <a:gd name="T11" fmla="*/ 2147483647 h 50"/>
                    <a:gd name="T12" fmla="*/ 0 w 44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50"/>
                    <a:gd name="T23" fmla="*/ 44 w 44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50">
                      <a:moveTo>
                        <a:pt x="0" y="0"/>
                      </a:moveTo>
                      <a:lnTo>
                        <a:pt x="20" y="6"/>
                      </a:lnTo>
                      <a:lnTo>
                        <a:pt x="44" y="36"/>
                      </a:lnTo>
                      <a:lnTo>
                        <a:pt x="20" y="50"/>
                      </a:lnTo>
                      <a:lnTo>
                        <a:pt x="0" y="44"/>
                      </a:lnTo>
                      <a:lnTo>
                        <a:pt x="20" y="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49" name="Group 279"/>
              <p:cNvGrpSpPr>
                <a:grpSpLocks noChangeAspect="1"/>
              </p:cNvGrpSpPr>
              <p:nvPr/>
            </p:nvGrpSpPr>
            <p:grpSpPr bwMode="auto">
              <a:xfrm rot="5400000">
                <a:off x="2306530" y="4097942"/>
                <a:ext cx="201612" cy="184150"/>
                <a:chOff x="5994400" y="5376863"/>
                <a:chExt cx="649288" cy="593725"/>
              </a:xfrm>
            </p:grpSpPr>
            <p:sp>
              <p:nvSpPr>
                <p:cNvPr id="238" name="Freeform 178"/>
                <p:cNvSpPr>
                  <a:spLocks/>
                </p:cNvSpPr>
                <p:nvPr/>
              </p:nvSpPr>
              <p:spPr bwMode="auto">
                <a:xfrm>
                  <a:off x="5994400" y="5376863"/>
                  <a:ext cx="649288" cy="593725"/>
                </a:xfrm>
                <a:custGeom>
                  <a:avLst/>
                  <a:gdLst>
                    <a:gd name="T0" fmla="*/ 2147483647 w 409"/>
                    <a:gd name="T1" fmla="*/ 2147483647 h 374"/>
                    <a:gd name="T2" fmla="*/ 2147483647 w 409"/>
                    <a:gd name="T3" fmla="*/ 2147483647 h 374"/>
                    <a:gd name="T4" fmla="*/ 0 w 409"/>
                    <a:gd name="T5" fmla="*/ 2147483647 h 374"/>
                    <a:gd name="T6" fmla="*/ 0 w 409"/>
                    <a:gd name="T7" fmla="*/ 2147483647 h 374"/>
                    <a:gd name="T8" fmla="*/ 2147483647 w 409"/>
                    <a:gd name="T9" fmla="*/ 2147483647 h 374"/>
                    <a:gd name="T10" fmla="*/ 2147483647 w 409"/>
                    <a:gd name="T11" fmla="*/ 2147483647 h 374"/>
                    <a:gd name="T12" fmla="*/ 2147483647 w 409"/>
                    <a:gd name="T13" fmla="*/ 2147483647 h 374"/>
                    <a:gd name="T14" fmla="*/ 2147483647 w 409"/>
                    <a:gd name="T15" fmla="*/ 2147483647 h 374"/>
                    <a:gd name="T16" fmla="*/ 2147483647 w 409"/>
                    <a:gd name="T17" fmla="*/ 2147483647 h 374"/>
                    <a:gd name="T18" fmla="*/ 2147483647 w 409"/>
                    <a:gd name="T19" fmla="*/ 0 h 374"/>
                    <a:gd name="T20" fmla="*/ 2147483647 w 409"/>
                    <a:gd name="T21" fmla="*/ 2147483647 h 37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409"/>
                    <a:gd name="T34" fmla="*/ 0 h 374"/>
                    <a:gd name="T35" fmla="*/ 409 w 409"/>
                    <a:gd name="T36" fmla="*/ 374 h 37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409" h="374">
                      <a:moveTo>
                        <a:pt x="72" y="28"/>
                      </a:moveTo>
                      <a:lnTo>
                        <a:pt x="72" y="98"/>
                      </a:lnTo>
                      <a:lnTo>
                        <a:pt x="0" y="219"/>
                      </a:lnTo>
                      <a:lnTo>
                        <a:pt x="0" y="291"/>
                      </a:lnTo>
                      <a:lnTo>
                        <a:pt x="265" y="374"/>
                      </a:lnTo>
                      <a:lnTo>
                        <a:pt x="409" y="327"/>
                      </a:lnTo>
                      <a:lnTo>
                        <a:pt x="409" y="257"/>
                      </a:lnTo>
                      <a:lnTo>
                        <a:pt x="337" y="123"/>
                      </a:lnTo>
                      <a:lnTo>
                        <a:pt x="337" y="50"/>
                      </a:lnTo>
                      <a:lnTo>
                        <a:pt x="168" y="0"/>
                      </a:lnTo>
                      <a:lnTo>
                        <a:pt x="72" y="28"/>
                      </a:lnTo>
                      <a:close/>
                    </a:path>
                  </a:pathLst>
                </a:custGeom>
                <a:solidFill>
                  <a:srgbClr val="3D61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39" name="Freeform 179"/>
                <p:cNvSpPr>
                  <a:spLocks/>
                </p:cNvSpPr>
                <p:nvPr/>
              </p:nvSpPr>
              <p:spPr bwMode="auto">
                <a:xfrm>
                  <a:off x="6106875" y="5417810"/>
                  <a:ext cx="424337" cy="552778"/>
                </a:xfrm>
                <a:custGeom>
                  <a:avLst/>
                  <a:gdLst>
                    <a:gd name="T0" fmla="*/ 2147483647 w 265"/>
                    <a:gd name="T1" fmla="*/ 2147483647 h 348"/>
                    <a:gd name="T2" fmla="*/ 2147483647 w 265"/>
                    <a:gd name="T3" fmla="*/ 2147483647 h 348"/>
                    <a:gd name="T4" fmla="*/ 2147483647 w 265"/>
                    <a:gd name="T5" fmla="*/ 2147483647 h 348"/>
                    <a:gd name="T6" fmla="*/ 2147483647 w 265"/>
                    <a:gd name="T7" fmla="*/ 2147483647 h 348"/>
                    <a:gd name="T8" fmla="*/ 2147483647 w 265"/>
                    <a:gd name="T9" fmla="*/ 2147483647 h 348"/>
                    <a:gd name="T10" fmla="*/ 2147483647 w 265"/>
                    <a:gd name="T11" fmla="*/ 2147483647 h 348"/>
                    <a:gd name="T12" fmla="*/ 2147483647 w 265"/>
                    <a:gd name="T13" fmla="*/ 2147483647 h 348"/>
                    <a:gd name="T14" fmla="*/ 2147483647 w 265"/>
                    <a:gd name="T15" fmla="*/ 2147483647 h 348"/>
                    <a:gd name="T16" fmla="*/ 2147483647 w 265"/>
                    <a:gd name="T17" fmla="*/ 2147483647 h 348"/>
                    <a:gd name="T18" fmla="*/ 2147483647 w 265"/>
                    <a:gd name="T19" fmla="*/ 0 h 348"/>
                    <a:gd name="T20" fmla="*/ 0 w 265"/>
                    <a:gd name="T21" fmla="*/ 2147483647 h 348"/>
                    <a:gd name="T22" fmla="*/ 0 w 265"/>
                    <a:gd name="T23" fmla="*/ 2147483647 h 348"/>
                    <a:gd name="T24" fmla="*/ 2147483647 w 265"/>
                    <a:gd name="T25" fmla="*/ 2147483647 h 348"/>
                    <a:gd name="T26" fmla="*/ 2147483647 w 265"/>
                    <a:gd name="T27" fmla="*/ 2147483647 h 348"/>
                    <a:gd name="T28" fmla="*/ 2147483647 w 265"/>
                    <a:gd name="T29" fmla="*/ 2147483647 h 348"/>
                    <a:gd name="T30" fmla="*/ 2147483647 w 265"/>
                    <a:gd name="T31" fmla="*/ 2147483647 h 348"/>
                    <a:gd name="T32" fmla="*/ 2147483647 w 265"/>
                    <a:gd name="T33" fmla="*/ 2147483647 h 348"/>
                    <a:gd name="T34" fmla="*/ 2147483647 w 265"/>
                    <a:gd name="T35" fmla="*/ 2147483647 h 34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265"/>
                    <a:gd name="T55" fmla="*/ 0 h 348"/>
                    <a:gd name="T56" fmla="*/ 265 w 265"/>
                    <a:gd name="T57" fmla="*/ 348 h 348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265" h="348">
                      <a:moveTo>
                        <a:pt x="197" y="346"/>
                      </a:moveTo>
                      <a:lnTo>
                        <a:pt x="197" y="275"/>
                      </a:lnTo>
                      <a:lnTo>
                        <a:pt x="173" y="127"/>
                      </a:lnTo>
                      <a:lnTo>
                        <a:pt x="173" y="60"/>
                      </a:lnTo>
                      <a:lnTo>
                        <a:pt x="265" y="30"/>
                      </a:lnTo>
                      <a:lnTo>
                        <a:pt x="265" y="26"/>
                      </a:lnTo>
                      <a:lnTo>
                        <a:pt x="265" y="24"/>
                      </a:lnTo>
                      <a:lnTo>
                        <a:pt x="261" y="24"/>
                      </a:lnTo>
                      <a:lnTo>
                        <a:pt x="171" y="52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165" y="58"/>
                      </a:lnTo>
                      <a:lnTo>
                        <a:pt x="165" y="127"/>
                      </a:lnTo>
                      <a:lnTo>
                        <a:pt x="189" y="277"/>
                      </a:lnTo>
                      <a:lnTo>
                        <a:pt x="189" y="346"/>
                      </a:lnTo>
                      <a:lnTo>
                        <a:pt x="193" y="348"/>
                      </a:lnTo>
                      <a:lnTo>
                        <a:pt x="197" y="3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40" name="Freeform 180"/>
                <p:cNvSpPr>
                  <a:spLocks noEditPoints="1"/>
                </p:cNvSpPr>
                <p:nvPr/>
              </p:nvSpPr>
              <p:spPr bwMode="auto">
                <a:xfrm>
                  <a:off x="6030186" y="5463873"/>
                  <a:ext cx="322090" cy="440175"/>
                </a:xfrm>
                <a:custGeom>
                  <a:avLst/>
                  <a:gdLst>
                    <a:gd name="T0" fmla="*/ 2147483647 w 203"/>
                    <a:gd name="T1" fmla="*/ 2147483647 h 275"/>
                    <a:gd name="T2" fmla="*/ 2147483647 w 203"/>
                    <a:gd name="T3" fmla="*/ 2147483647 h 275"/>
                    <a:gd name="T4" fmla="*/ 2147483647 w 203"/>
                    <a:gd name="T5" fmla="*/ 2147483647 h 275"/>
                    <a:gd name="T6" fmla="*/ 2147483647 w 203"/>
                    <a:gd name="T7" fmla="*/ 2147483647 h 275"/>
                    <a:gd name="T8" fmla="*/ 2147483647 w 203"/>
                    <a:gd name="T9" fmla="*/ 2147483647 h 275"/>
                    <a:gd name="T10" fmla="*/ 2147483647 w 203"/>
                    <a:gd name="T11" fmla="*/ 2147483647 h 275"/>
                    <a:gd name="T12" fmla="*/ 2147483647 w 203"/>
                    <a:gd name="T13" fmla="*/ 2147483647 h 275"/>
                    <a:gd name="T14" fmla="*/ 2147483647 w 203"/>
                    <a:gd name="T15" fmla="*/ 2147483647 h 275"/>
                    <a:gd name="T16" fmla="*/ 2147483647 w 203"/>
                    <a:gd name="T17" fmla="*/ 2147483647 h 275"/>
                    <a:gd name="T18" fmla="*/ 2147483647 w 203"/>
                    <a:gd name="T19" fmla="*/ 2147483647 h 275"/>
                    <a:gd name="T20" fmla="*/ 2147483647 w 203"/>
                    <a:gd name="T21" fmla="*/ 2147483647 h 275"/>
                    <a:gd name="T22" fmla="*/ 2147483647 w 203"/>
                    <a:gd name="T23" fmla="*/ 2147483647 h 275"/>
                    <a:gd name="T24" fmla="*/ 2147483647 w 203"/>
                    <a:gd name="T25" fmla="*/ 2147483647 h 275"/>
                    <a:gd name="T26" fmla="*/ 2147483647 w 203"/>
                    <a:gd name="T27" fmla="*/ 2147483647 h 275"/>
                    <a:gd name="T28" fmla="*/ 2147483647 w 203"/>
                    <a:gd name="T29" fmla="*/ 2147483647 h 275"/>
                    <a:gd name="T30" fmla="*/ 2147483647 w 203"/>
                    <a:gd name="T31" fmla="*/ 2147483647 h 275"/>
                    <a:gd name="T32" fmla="*/ 2147483647 w 203"/>
                    <a:gd name="T33" fmla="*/ 2147483647 h 275"/>
                    <a:gd name="T34" fmla="*/ 2147483647 w 203"/>
                    <a:gd name="T35" fmla="*/ 2147483647 h 275"/>
                    <a:gd name="T36" fmla="*/ 2147483647 w 203"/>
                    <a:gd name="T37" fmla="*/ 2147483647 h 275"/>
                    <a:gd name="T38" fmla="*/ 2147483647 w 203"/>
                    <a:gd name="T39" fmla="*/ 2147483647 h 275"/>
                    <a:gd name="T40" fmla="*/ 2147483647 w 203"/>
                    <a:gd name="T41" fmla="*/ 2147483647 h 275"/>
                    <a:gd name="T42" fmla="*/ 2147483647 w 203"/>
                    <a:gd name="T43" fmla="*/ 2147483647 h 275"/>
                    <a:gd name="T44" fmla="*/ 2147483647 w 203"/>
                    <a:gd name="T45" fmla="*/ 2147483647 h 275"/>
                    <a:gd name="T46" fmla="*/ 2147483647 w 203"/>
                    <a:gd name="T47" fmla="*/ 2147483647 h 275"/>
                    <a:gd name="T48" fmla="*/ 2147483647 w 203"/>
                    <a:gd name="T49" fmla="*/ 2147483647 h 275"/>
                    <a:gd name="T50" fmla="*/ 2147483647 w 203"/>
                    <a:gd name="T51" fmla="*/ 2147483647 h 275"/>
                    <a:gd name="T52" fmla="*/ 2147483647 w 203"/>
                    <a:gd name="T53" fmla="*/ 2147483647 h 275"/>
                    <a:gd name="T54" fmla="*/ 2147483647 w 203"/>
                    <a:gd name="T55" fmla="*/ 2147483647 h 275"/>
                    <a:gd name="T56" fmla="*/ 2147483647 w 203"/>
                    <a:gd name="T57" fmla="*/ 2147483647 h 275"/>
                    <a:gd name="T58" fmla="*/ 2147483647 w 203"/>
                    <a:gd name="T59" fmla="*/ 2147483647 h 275"/>
                    <a:gd name="T60" fmla="*/ 2147483647 w 203"/>
                    <a:gd name="T61" fmla="*/ 2147483647 h 275"/>
                    <a:gd name="T62" fmla="*/ 2147483647 w 203"/>
                    <a:gd name="T63" fmla="*/ 2147483647 h 275"/>
                    <a:gd name="T64" fmla="*/ 2147483647 w 203"/>
                    <a:gd name="T65" fmla="*/ 2147483647 h 275"/>
                    <a:gd name="T66" fmla="*/ 2147483647 w 203"/>
                    <a:gd name="T67" fmla="*/ 2147483647 h 275"/>
                    <a:gd name="T68" fmla="*/ 2147483647 w 203"/>
                    <a:gd name="T69" fmla="*/ 2147483647 h 275"/>
                    <a:gd name="T70" fmla="*/ 2147483647 w 203"/>
                    <a:gd name="T71" fmla="*/ 2147483647 h 275"/>
                    <a:gd name="T72" fmla="*/ 2147483647 w 203"/>
                    <a:gd name="T73" fmla="*/ 2147483647 h 275"/>
                    <a:gd name="T74" fmla="*/ 2147483647 w 203"/>
                    <a:gd name="T75" fmla="*/ 2147483647 h 275"/>
                    <a:gd name="T76" fmla="*/ 2147483647 w 203"/>
                    <a:gd name="T77" fmla="*/ 2147483647 h 275"/>
                    <a:gd name="T78" fmla="*/ 2147483647 w 203"/>
                    <a:gd name="T79" fmla="*/ 2147483647 h 275"/>
                    <a:gd name="T80" fmla="*/ 2147483647 w 203"/>
                    <a:gd name="T81" fmla="*/ 2147483647 h 275"/>
                    <a:gd name="T82" fmla="*/ 2147483647 w 203"/>
                    <a:gd name="T83" fmla="*/ 2147483647 h 275"/>
                    <a:gd name="T84" fmla="*/ 2147483647 w 203"/>
                    <a:gd name="T85" fmla="*/ 2147483647 h 275"/>
                    <a:gd name="T86" fmla="*/ 2147483647 w 203"/>
                    <a:gd name="T87" fmla="*/ 0 h 275"/>
                    <a:gd name="T88" fmla="*/ 2147483647 w 203"/>
                    <a:gd name="T89" fmla="*/ 2147483647 h 275"/>
                    <a:gd name="T90" fmla="*/ 2147483647 w 203"/>
                    <a:gd name="T91" fmla="*/ 2147483647 h 275"/>
                    <a:gd name="T92" fmla="*/ 2147483647 w 203"/>
                    <a:gd name="T93" fmla="*/ 2147483647 h 275"/>
                    <a:gd name="T94" fmla="*/ 2147483647 w 203"/>
                    <a:gd name="T95" fmla="*/ 2147483647 h 275"/>
                    <a:gd name="T96" fmla="*/ 2147483647 w 203"/>
                    <a:gd name="T97" fmla="*/ 2147483647 h 275"/>
                    <a:gd name="T98" fmla="*/ 2147483647 w 203"/>
                    <a:gd name="T99" fmla="*/ 2147483647 h 275"/>
                    <a:gd name="T100" fmla="*/ 0 w 203"/>
                    <a:gd name="T101" fmla="*/ 2147483647 h 275"/>
                    <a:gd name="T102" fmla="*/ 0 w 203"/>
                    <a:gd name="T103" fmla="*/ 2147483647 h 275"/>
                    <a:gd name="T104" fmla="*/ 2147483647 w 203"/>
                    <a:gd name="T105" fmla="*/ 2147483647 h 275"/>
                    <a:gd name="T106" fmla="*/ 2147483647 w 203"/>
                    <a:gd name="T107" fmla="*/ 2147483647 h 275"/>
                    <a:gd name="T108" fmla="*/ 2147483647 w 203"/>
                    <a:gd name="T109" fmla="*/ 2147483647 h 275"/>
                    <a:gd name="T110" fmla="*/ 2147483647 w 203"/>
                    <a:gd name="T111" fmla="*/ 2147483647 h 275"/>
                    <a:gd name="T112" fmla="*/ 2147483647 w 203"/>
                    <a:gd name="T113" fmla="*/ 2147483647 h 275"/>
                    <a:gd name="T114" fmla="*/ 2147483647 w 203"/>
                    <a:gd name="T115" fmla="*/ 2147483647 h 275"/>
                    <a:gd name="T116" fmla="*/ 2147483647 w 203"/>
                    <a:gd name="T117" fmla="*/ 2147483647 h 275"/>
                    <a:gd name="T118" fmla="*/ 2147483647 w 203"/>
                    <a:gd name="T119" fmla="*/ 2147483647 h 275"/>
                    <a:gd name="T120" fmla="*/ 2147483647 w 203"/>
                    <a:gd name="T121" fmla="*/ 2147483647 h 275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203"/>
                    <a:gd name="T184" fmla="*/ 0 h 275"/>
                    <a:gd name="T185" fmla="*/ 203 w 203"/>
                    <a:gd name="T186" fmla="*/ 275 h 275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203" h="275">
                      <a:moveTo>
                        <a:pt x="110" y="28"/>
                      </a:moveTo>
                      <a:lnTo>
                        <a:pt x="110" y="53"/>
                      </a:lnTo>
                      <a:lnTo>
                        <a:pt x="122" y="46"/>
                      </a:lnTo>
                      <a:lnTo>
                        <a:pt x="122" y="69"/>
                      </a:lnTo>
                      <a:lnTo>
                        <a:pt x="96" y="201"/>
                      </a:lnTo>
                      <a:lnTo>
                        <a:pt x="96" y="215"/>
                      </a:lnTo>
                      <a:lnTo>
                        <a:pt x="84" y="203"/>
                      </a:lnTo>
                      <a:lnTo>
                        <a:pt x="84" y="229"/>
                      </a:lnTo>
                      <a:lnTo>
                        <a:pt x="100" y="249"/>
                      </a:lnTo>
                      <a:lnTo>
                        <a:pt x="118" y="239"/>
                      </a:lnTo>
                      <a:lnTo>
                        <a:pt x="118" y="215"/>
                      </a:lnTo>
                      <a:lnTo>
                        <a:pt x="104" y="219"/>
                      </a:lnTo>
                      <a:lnTo>
                        <a:pt x="104" y="203"/>
                      </a:lnTo>
                      <a:lnTo>
                        <a:pt x="132" y="69"/>
                      </a:lnTo>
                      <a:lnTo>
                        <a:pt x="132" y="49"/>
                      </a:lnTo>
                      <a:lnTo>
                        <a:pt x="144" y="65"/>
                      </a:lnTo>
                      <a:lnTo>
                        <a:pt x="144" y="38"/>
                      </a:lnTo>
                      <a:lnTo>
                        <a:pt x="126" y="18"/>
                      </a:lnTo>
                      <a:lnTo>
                        <a:pt x="110" y="28"/>
                      </a:lnTo>
                      <a:close/>
                      <a:moveTo>
                        <a:pt x="191" y="245"/>
                      </a:moveTo>
                      <a:lnTo>
                        <a:pt x="195" y="223"/>
                      </a:lnTo>
                      <a:lnTo>
                        <a:pt x="178" y="95"/>
                      </a:lnTo>
                      <a:lnTo>
                        <a:pt x="178" y="65"/>
                      </a:lnTo>
                      <a:lnTo>
                        <a:pt x="193" y="79"/>
                      </a:lnTo>
                      <a:lnTo>
                        <a:pt x="193" y="55"/>
                      </a:lnTo>
                      <a:lnTo>
                        <a:pt x="174" y="32"/>
                      </a:lnTo>
                      <a:lnTo>
                        <a:pt x="158" y="42"/>
                      </a:lnTo>
                      <a:lnTo>
                        <a:pt x="158" y="69"/>
                      </a:lnTo>
                      <a:lnTo>
                        <a:pt x="170" y="63"/>
                      </a:lnTo>
                      <a:lnTo>
                        <a:pt x="168" y="95"/>
                      </a:lnTo>
                      <a:lnTo>
                        <a:pt x="184" y="223"/>
                      </a:lnTo>
                      <a:lnTo>
                        <a:pt x="182" y="243"/>
                      </a:lnTo>
                      <a:lnTo>
                        <a:pt x="168" y="229"/>
                      </a:lnTo>
                      <a:lnTo>
                        <a:pt x="168" y="255"/>
                      </a:lnTo>
                      <a:lnTo>
                        <a:pt x="184" y="275"/>
                      </a:lnTo>
                      <a:lnTo>
                        <a:pt x="203" y="265"/>
                      </a:lnTo>
                      <a:lnTo>
                        <a:pt x="203" y="241"/>
                      </a:lnTo>
                      <a:lnTo>
                        <a:pt x="191" y="245"/>
                      </a:lnTo>
                      <a:close/>
                      <a:moveTo>
                        <a:pt x="20" y="177"/>
                      </a:moveTo>
                      <a:lnTo>
                        <a:pt x="84" y="55"/>
                      </a:lnTo>
                      <a:lnTo>
                        <a:pt x="84" y="32"/>
                      </a:lnTo>
                      <a:lnTo>
                        <a:pt x="96" y="46"/>
                      </a:lnTo>
                      <a:lnTo>
                        <a:pt x="96" y="22"/>
                      </a:lnTo>
                      <a:lnTo>
                        <a:pt x="78" y="0"/>
                      </a:lnTo>
                      <a:lnTo>
                        <a:pt x="62" y="10"/>
                      </a:lnTo>
                      <a:lnTo>
                        <a:pt x="62" y="36"/>
                      </a:lnTo>
                      <a:lnTo>
                        <a:pt x="74" y="30"/>
                      </a:lnTo>
                      <a:lnTo>
                        <a:pt x="74" y="53"/>
                      </a:lnTo>
                      <a:lnTo>
                        <a:pt x="12" y="175"/>
                      </a:lnTo>
                      <a:lnTo>
                        <a:pt x="12" y="191"/>
                      </a:lnTo>
                      <a:lnTo>
                        <a:pt x="0" y="177"/>
                      </a:lnTo>
                      <a:lnTo>
                        <a:pt x="0" y="203"/>
                      </a:lnTo>
                      <a:lnTo>
                        <a:pt x="16" y="223"/>
                      </a:lnTo>
                      <a:lnTo>
                        <a:pt x="34" y="213"/>
                      </a:lnTo>
                      <a:lnTo>
                        <a:pt x="34" y="189"/>
                      </a:lnTo>
                      <a:lnTo>
                        <a:pt x="20" y="193"/>
                      </a:lnTo>
                      <a:lnTo>
                        <a:pt x="20" y="177"/>
                      </a:lnTo>
                      <a:close/>
                      <a:moveTo>
                        <a:pt x="78" y="28"/>
                      </a:moveTo>
                      <a:lnTo>
                        <a:pt x="78" y="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50" name="Group 53"/>
              <p:cNvGrpSpPr>
                <a:grpSpLocks/>
              </p:cNvGrpSpPr>
              <p:nvPr/>
            </p:nvGrpSpPr>
            <p:grpSpPr bwMode="auto">
              <a:xfrm>
                <a:off x="2993134" y="4075720"/>
                <a:ext cx="185737" cy="152400"/>
                <a:chOff x="2693988" y="1254125"/>
                <a:chExt cx="487363" cy="536575"/>
              </a:xfrm>
            </p:grpSpPr>
            <p:sp>
              <p:nvSpPr>
                <p:cNvPr id="242" name="Freeform 17"/>
                <p:cNvSpPr>
                  <a:spLocks/>
                </p:cNvSpPr>
                <p:nvPr/>
              </p:nvSpPr>
              <p:spPr bwMode="auto">
                <a:xfrm>
                  <a:off x="2693988" y="1254125"/>
                  <a:ext cx="487363" cy="536575"/>
                </a:xfrm>
                <a:custGeom>
                  <a:avLst/>
                  <a:gdLst>
                    <a:gd name="T0" fmla="*/ 0 w 307"/>
                    <a:gd name="T1" fmla="*/ 2147483647 h 338"/>
                    <a:gd name="T2" fmla="*/ 0 w 307"/>
                    <a:gd name="T3" fmla="*/ 2147483647 h 338"/>
                    <a:gd name="T4" fmla="*/ 2147483647 w 307"/>
                    <a:gd name="T5" fmla="*/ 2147483647 h 338"/>
                    <a:gd name="T6" fmla="*/ 2147483647 w 307"/>
                    <a:gd name="T7" fmla="*/ 2147483647 h 338"/>
                    <a:gd name="T8" fmla="*/ 2147483647 w 307"/>
                    <a:gd name="T9" fmla="*/ 2147483647 h 338"/>
                    <a:gd name="T10" fmla="*/ 2147483647 w 307"/>
                    <a:gd name="T11" fmla="*/ 0 h 338"/>
                    <a:gd name="T12" fmla="*/ 0 w 307"/>
                    <a:gd name="T13" fmla="*/ 2147483647 h 3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07"/>
                    <a:gd name="T22" fmla="*/ 0 h 338"/>
                    <a:gd name="T23" fmla="*/ 307 w 307"/>
                    <a:gd name="T24" fmla="*/ 338 h 3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07" h="338">
                      <a:moveTo>
                        <a:pt x="0" y="28"/>
                      </a:moveTo>
                      <a:lnTo>
                        <a:pt x="0" y="273"/>
                      </a:lnTo>
                      <a:lnTo>
                        <a:pt x="205" y="338"/>
                      </a:lnTo>
                      <a:lnTo>
                        <a:pt x="307" y="304"/>
                      </a:lnTo>
                      <a:lnTo>
                        <a:pt x="307" y="63"/>
                      </a:lnTo>
                      <a:lnTo>
                        <a:pt x="100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  <p:sp>
              <p:nvSpPr>
                <p:cNvPr id="243" name="Freeform 18"/>
                <p:cNvSpPr>
                  <a:spLocks noEditPoints="1"/>
                </p:cNvSpPr>
                <p:nvPr/>
              </p:nvSpPr>
              <p:spPr bwMode="auto">
                <a:xfrm>
                  <a:off x="2693988" y="1259713"/>
                  <a:ext cx="483199" cy="525396"/>
                </a:xfrm>
                <a:custGeom>
                  <a:avLst/>
                  <a:gdLst>
                    <a:gd name="T0" fmla="*/ 2147483647 w 152"/>
                    <a:gd name="T1" fmla="*/ 2147483647 h 166"/>
                    <a:gd name="T2" fmla="*/ 0 w 152"/>
                    <a:gd name="T3" fmla="*/ 2147483647 h 166"/>
                    <a:gd name="T4" fmla="*/ 2147483647 w 152"/>
                    <a:gd name="T5" fmla="*/ 2147483647 h 166"/>
                    <a:gd name="T6" fmla="*/ 2147483647 w 152"/>
                    <a:gd name="T7" fmla="*/ 2147483647 h 166"/>
                    <a:gd name="T8" fmla="*/ 2147483647 w 152"/>
                    <a:gd name="T9" fmla="*/ 2147483647 h 166"/>
                    <a:gd name="T10" fmla="*/ 2147483647 w 152"/>
                    <a:gd name="T11" fmla="*/ 2147483647 h 166"/>
                    <a:gd name="T12" fmla="*/ 2147483647 w 152"/>
                    <a:gd name="T13" fmla="*/ 2147483647 h 166"/>
                    <a:gd name="T14" fmla="*/ 2147483647 w 152"/>
                    <a:gd name="T15" fmla="*/ 2147483647 h 166"/>
                    <a:gd name="T16" fmla="*/ 2147483647 w 152"/>
                    <a:gd name="T17" fmla="*/ 2147483647 h 166"/>
                    <a:gd name="T18" fmla="*/ 2147483647 w 152"/>
                    <a:gd name="T19" fmla="*/ 2147483647 h 166"/>
                    <a:gd name="T20" fmla="*/ 2147483647 w 152"/>
                    <a:gd name="T21" fmla="*/ 2147483647 h 166"/>
                    <a:gd name="T22" fmla="*/ 2147483647 w 152"/>
                    <a:gd name="T23" fmla="*/ 2147483647 h 166"/>
                    <a:gd name="T24" fmla="*/ 2147483647 w 152"/>
                    <a:gd name="T25" fmla="*/ 2147483647 h 166"/>
                    <a:gd name="T26" fmla="*/ 2147483647 w 152"/>
                    <a:gd name="T27" fmla="*/ 2147483647 h 166"/>
                    <a:gd name="T28" fmla="*/ 2147483647 w 152"/>
                    <a:gd name="T29" fmla="*/ 2147483647 h 166"/>
                    <a:gd name="T30" fmla="*/ 2147483647 w 152"/>
                    <a:gd name="T31" fmla="*/ 2147483647 h 166"/>
                    <a:gd name="T32" fmla="*/ 2147483647 w 152"/>
                    <a:gd name="T33" fmla="*/ 2147483647 h 166"/>
                    <a:gd name="T34" fmla="*/ 2147483647 w 152"/>
                    <a:gd name="T35" fmla="*/ 2147483647 h 166"/>
                    <a:gd name="T36" fmla="*/ 2147483647 w 152"/>
                    <a:gd name="T37" fmla="*/ 2147483647 h 166"/>
                    <a:gd name="T38" fmla="*/ 2147483647 w 152"/>
                    <a:gd name="T39" fmla="*/ 2147483647 h 166"/>
                    <a:gd name="T40" fmla="*/ 2147483647 w 152"/>
                    <a:gd name="T41" fmla="*/ 2147483647 h 166"/>
                    <a:gd name="T42" fmla="*/ 2147483647 w 152"/>
                    <a:gd name="T43" fmla="*/ 2147483647 h 166"/>
                    <a:gd name="T44" fmla="*/ 2147483647 w 152"/>
                    <a:gd name="T45" fmla="*/ 0 h 166"/>
                    <a:gd name="T46" fmla="*/ 2147483647 w 152"/>
                    <a:gd name="T47" fmla="*/ 2147483647 h 166"/>
                    <a:gd name="T48" fmla="*/ 2147483647 w 152"/>
                    <a:gd name="T49" fmla="*/ 0 h 166"/>
                    <a:gd name="T50" fmla="*/ 2147483647 w 152"/>
                    <a:gd name="T51" fmla="*/ 2147483647 h 166"/>
                    <a:gd name="T52" fmla="*/ 2147483647 w 152"/>
                    <a:gd name="T53" fmla="*/ 2147483647 h 166"/>
                    <a:gd name="T54" fmla="*/ 2147483647 w 152"/>
                    <a:gd name="T55" fmla="*/ 2147483647 h 166"/>
                    <a:gd name="T56" fmla="*/ 2147483647 w 152"/>
                    <a:gd name="T57" fmla="*/ 2147483647 h 166"/>
                    <a:gd name="T58" fmla="*/ 2147483647 w 152"/>
                    <a:gd name="T59" fmla="*/ 2147483647 h 166"/>
                    <a:gd name="T60" fmla="*/ 2147483647 w 152"/>
                    <a:gd name="T61" fmla="*/ 2147483647 h 166"/>
                    <a:gd name="T62" fmla="*/ 2147483647 w 152"/>
                    <a:gd name="T63" fmla="*/ 2147483647 h 166"/>
                    <a:gd name="T64" fmla="*/ 2147483647 w 152"/>
                    <a:gd name="T65" fmla="*/ 2147483647 h 166"/>
                    <a:gd name="T66" fmla="*/ 2147483647 w 152"/>
                    <a:gd name="T67" fmla="*/ 2147483647 h 166"/>
                    <a:gd name="T68" fmla="*/ 2147483647 w 152"/>
                    <a:gd name="T69" fmla="*/ 2147483647 h 166"/>
                    <a:gd name="T70" fmla="*/ 2147483647 w 152"/>
                    <a:gd name="T71" fmla="*/ 2147483647 h 16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52"/>
                    <a:gd name="T109" fmla="*/ 0 h 166"/>
                    <a:gd name="T110" fmla="*/ 152 w 152"/>
                    <a:gd name="T111" fmla="*/ 166 h 16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52" h="166">
                      <a:moveTo>
                        <a:pt x="0" y="134"/>
                      </a:moveTo>
                      <a:cubicBezTo>
                        <a:pt x="100" y="166"/>
                        <a:pt x="100" y="166"/>
                        <a:pt x="100" y="166"/>
                      </a:cubicBezTo>
                      <a:cubicBezTo>
                        <a:pt x="100" y="47"/>
                        <a:pt x="100" y="47"/>
                        <a:pt x="100" y="47"/>
                      </a:cubicBezTo>
                      <a:cubicBezTo>
                        <a:pt x="0" y="16"/>
                        <a:pt x="0" y="16"/>
                        <a:pt x="0" y="16"/>
                      </a:cubicBezTo>
                      <a:lnTo>
                        <a:pt x="0" y="134"/>
                      </a:lnTo>
                      <a:close/>
                      <a:moveTo>
                        <a:pt x="68" y="58"/>
                      </a:moveTo>
                      <a:cubicBezTo>
                        <a:pt x="74" y="52"/>
                        <a:pt x="74" y="52"/>
                        <a:pt x="74" y="52"/>
                      </a:cubicBezTo>
                      <a:cubicBezTo>
                        <a:pt x="90" y="58"/>
                        <a:pt x="90" y="58"/>
                        <a:pt x="90" y="58"/>
                      </a:cubicBezTo>
                      <a:cubicBezTo>
                        <a:pt x="90" y="79"/>
                        <a:pt x="90" y="79"/>
                        <a:pt x="90" y="79"/>
                      </a:cubicBezTo>
                      <a:cubicBezTo>
                        <a:pt x="83" y="85"/>
                        <a:pt x="83" y="85"/>
                        <a:pt x="83" y="85"/>
                      </a:cubicBezTo>
                      <a:cubicBezTo>
                        <a:pt x="83" y="68"/>
                        <a:pt x="83" y="68"/>
                        <a:pt x="83" y="68"/>
                      </a:cubicBezTo>
                      <a:cubicBezTo>
                        <a:pt x="61" y="86"/>
                        <a:pt x="61" y="86"/>
                        <a:pt x="61" y="86"/>
                      </a:cubicBezTo>
                      <a:cubicBezTo>
                        <a:pt x="56" y="80"/>
                        <a:pt x="56" y="80"/>
                        <a:pt x="56" y="80"/>
                      </a:cubicBezTo>
                      <a:cubicBezTo>
                        <a:pt x="79" y="62"/>
                        <a:pt x="79" y="62"/>
                        <a:pt x="79" y="62"/>
                      </a:cubicBezTo>
                      <a:lnTo>
                        <a:pt x="68" y="58"/>
                      </a:lnTo>
                      <a:close/>
                      <a:moveTo>
                        <a:pt x="53" y="97"/>
                      </a:moveTo>
                      <a:cubicBezTo>
                        <a:pt x="76" y="105"/>
                        <a:pt x="76" y="105"/>
                        <a:pt x="76" y="105"/>
                      </a:cubicBezTo>
                      <a:cubicBezTo>
                        <a:pt x="81" y="111"/>
                        <a:pt x="81" y="111"/>
                        <a:pt x="81" y="111"/>
                      </a:cubicBezTo>
                      <a:cubicBezTo>
                        <a:pt x="65" y="107"/>
                        <a:pt x="65" y="107"/>
                        <a:pt x="65" y="107"/>
                      </a:cubicBezTo>
                      <a:cubicBezTo>
                        <a:pt x="89" y="141"/>
                        <a:pt x="89" y="141"/>
                        <a:pt x="89" y="141"/>
                      </a:cubicBezTo>
                      <a:cubicBezTo>
                        <a:pt x="83" y="145"/>
                        <a:pt x="83" y="145"/>
                        <a:pt x="83" y="145"/>
                      </a:cubicBezTo>
                      <a:cubicBezTo>
                        <a:pt x="59" y="111"/>
                        <a:pt x="59" y="111"/>
                        <a:pt x="59" y="111"/>
                      </a:cubicBezTo>
                      <a:cubicBezTo>
                        <a:pt x="59" y="126"/>
                        <a:pt x="59" y="126"/>
                        <a:pt x="59" y="126"/>
                      </a:cubicBezTo>
                      <a:cubicBezTo>
                        <a:pt x="53" y="119"/>
                        <a:pt x="53" y="119"/>
                        <a:pt x="53" y="119"/>
                      </a:cubicBezTo>
                      <a:lnTo>
                        <a:pt x="53" y="97"/>
                      </a:lnTo>
                      <a:close/>
                      <a:moveTo>
                        <a:pt x="15" y="35"/>
                      </a:move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39" y="54"/>
                        <a:pt x="39" y="54"/>
                        <a:pt x="39" y="54"/>
                      </a:cubicBezTo>
                      <a:cubicBezTo>
                        <a:pt x="45" y="62"/>
                        <a:pt x="45" y="62"/>
                        <a:pt x="45" y="62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ubicBezTo>
                        <a:pt x="25" y="78"/>
                        <a:pt x="25" y="78"/>
                        <a:pt x="25" y="78"/>
                      </a:cubicBezTo>
                      <a:cubicBezTo>
                        <a:pt x="19" y="70"/>
                        <a:pt x="19" y="70"/>
                        <a:pt x="19" y="70"/>
                      </a:cubicBezTo>
                      <a:cubicBezTo>
                        <a:pt x="33" y="74"/>
                        <a:pt x="33" y="74"/>
                        <a:pt x="33" y="74"/>
                      </a:cubicBezTo>
                      <a:cubicBezTo>
                        <a:pt x="9" y="39"/>
                        <a:pt x="9" y="39"/>
                        <a:pt x="9" y="39"/>
                      </a:cubicBezTo>
                      <a:lnTo>
                        <a:pt x="15" y="35"/>
                      </a:lnTo>
                      <a:close/>
                      <a:moveTo>
                        <a:pt x="9" y="102"/>
                      </a:moveTo>
                      <a:cubicBezTo>
                        <a:pt x="14" y="97"/>
                        <a:pt x="14" y="97"/>
                        <a:pt x="14" y="97"/>
                      </a:cubicBezTo>
                      <a:cubicBezTo>
                        <a:pt x="14" y="113"/>
                        <a:pt x="14" y="113"/>
                        <a:pt x="14" y="113"/>
                      </a:cubicBezTo>
                      <a:cubicBezTo>
                        <a:pt x="40" y="92"/>
                        <a:pt x="40" y="92"/>
                        <a:pt x="40" y="92"/>
                      </a:cubicBezTo>
                      <a:cubicBezTo>
                        <a:pt x="44" y="98"/>
                        <a:pt x="44" y="98"/>
                        <a:pt x="44" y="98"/>
                      </a:cubicBezTo>
                      <a:cubicBezTo>
                        <a:pt x="19" y="118"/>
                        <a:pt x="19" y="118"/>
                        <a:pt x="19" y="118"/>
                      </a:cubicBezTo>
                      <a:cubicBezTo>
                        <a:pt x="30" y="122"/>
                        <a:pt x="30" y="122"/>
                        <a:pt x="30" y="122"/>
                      </a:cubicBezTo>
                      <a:cubicBezTo>
                        <a:pt x="23" y="127"/>
                        <a:pt x="23" y="127"/>
                        <a:pt x="23" y="127"/>
                      </a:cubicBezTo>
                      <a:cubicBezTo>
                        <a:pt x="9" y="122"/>
                        <a:pt x="9" y="122"/>
                        <a:pt x="9" y="122"/>
                      </a:cubicBezTo>
                      <a:lnTo>
                        <a:pt x="9" y="102"/>
                      </a:lnTo>
                      <a:close/>
                      <a:moveTo>
                        <a:pt x="50" y="0"/>
                      </a:move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22" y="19"/>
                        <a:pt x="101" y="43"/>
                        <a:pt x="102" y="43"/>
                      </a:cubicBezTo>
                      <a:cubicBezTo>
                        <a:pt x="103" y="43"/>
                        <a:pt x="136" y="33"/>
                        <a:pt x="148" y="29"/>
                      </a:cubicBezTo>
                      <a:lnTo>
                        <a:pt x="50" y="0"/>
                      </a:lnTo>
                      <a:close/>
                      <a:moveTo>
                        <a:pt x="86" y="19"/>
                      </a:moveTo>
                      <a:cubicBezTo>
                        <a:pt x="72" y="24"/>
                        <a:pt x="72" y="24"/>
                        <a:pt x="72" y="24"/>
                      </a:cubicBezTo>
                      <a:cubicBezTo>
                        <a:pt x="76" y="25"/>
                        <a:pt x="76" y="25"/>
                        <a:pt x="76" y="25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8" y="22"/>
                        <a:pt x="68" y="22"/>
                        <a:pt x="68" y="22"/>
                      </a:cubicBezTo>
                      <a:cubicBezTo>
                        <a:pt x="82" y="18"/>
                        <a:pt x="82" y="18"/>
                        <a:pt x="82" y="18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3" y="11"/>
                        <a:pt x="53" y="11"/>
                        <a:pt x="53" y="11"/>
                      </a:cubicBezTo>
                      <a:cubicBezTo>
                        <a:pt x="49" y="7"/>
                        <a:pt x="49" y="7"/>
                        <a:pt x="49" y="7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0" y="9"/>
                        <a:pt x="60" y="9"/>
                        <a:pt x="60" y="9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119" y="25"/>
                        <a:pt x="119" y="25"/>
                        <a:pt x="119" y="25"/>
                      </a:cubicBezTo>
                      <a:cubicBezTo>
                        <a:pt x="125" y="29"/>
                        <a:pt x="125" y="29"/>
                        <a:pt x="125" y="29"/>
                      </a:cubicBezTo>
                      <a:cubicBezTo>
                        <a:pt x="109" y="28"/>
                        <a:pt x="109" y="28"/>
                        <a:pt x="109" y="28"/>
                      </a:cubicBezTo>
                      <a:cubicBezTo>
                        <a:pt x="112" y="27"/>
                        <a:pt x="112" y="27"/>
                        <a:pt x="112" y="27"/>
                      </a:cubicBezTo>
                      <a:lnTo>
                        <a:pt x="86" y="19"/>
                      </a:lnTo>
                      <a:close/>
                      <a:moveTo>
                        <a:pt x="104" y="47"/>
                      </a:moveTo>
                      <a:cubicBezTo>
                        <a:pt x="104" y="166"/>
                        <a:pt x="104" y="166"/>
                        <a:pt x="104" y="166"/>
                      </a:cubicBezTo>
                      <a:cubicBezTo>
                        <a:pt x="152" y="150"/>
                        <a:pt x="152" y="150"/>
                        <a:pt x="152" y="150"/>
                      </a:cubicBezTo>
                      <a:cubicBezTo>
                        <a:pt x="152" y="31"/>
                        <a:pt x="152" y="31"/>
                        <a:pt x="152" y="31"/>
                      </a:cubicBezTo>
                      <a:lnTo>
                        <a:pt x="104" y="47"/>
                      </a:lnTo>
                      <a:close/>
                    </a:path>
                  </a:pathLst>
                </a:custGeom>
                <a:solidFill>
                  <a:srgbClr val="3D61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1pPr>
                  <a:lvl2pPr marL="4572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2pPr>
                  <a:lvl3pPr marL="9144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3pPr>
                  <a:lvl4pPr marL="13716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4pPr>
                  <a:lvl5pPr marL="1828800" algn="l" defTabSz="457200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ea typeface="微软雅黑" pitchFamily="34" charset="-122"/>
                  </a:endParaRPr>
                </a:p>
              </p:txBody>
            </p:sp>
          </p:grpSp>
          <p:sp>
            <p:nvSpPr>
              <p:cNvPr id="244" name="矩形 243"/>
              <p:cNvSpPr/>
              <p:nvPr/>
            </p:nvSpPr>
            <p:spPr>
              <a:xfrm>
                <a:off x="6345934" y="4090800"/>
                <a:ext cx="1066229" cy="15388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1000" dirty="0" smtClean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 </a:t>
                </a:r>
                <a:r>
                  <a:rPr lang="en-US" altLang="zh-CN" sz="1000" dirty="0" smtClean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Core IP Network</a:t>
                </a:r>
                <a:endParaRPr lang="zh-CN" altLang="en-US" sz="1000" dirty="0">
                  <a:solidFill>
                    <a:prstClr val="white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45" name="矩形 244"/>
              <p:cNvSpPr/>
              <p:nvPr/>
            </p:nvSpPr>
            <p:spPr>
              <a:xfrm>
                <a:off x="4134943" y="4125753"/>
                <a:ext cx="1197768" cy="1384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900" dirty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Metropolitan </a:t>
                </a:r>
                <a:r>
                  <a:rPr lang="en-US" altLang="zh-CN" sz="900" dirty="0" smtClean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IP Network</a:t>
                </a:r>
                <a:endParaRPr lang="zh-CN" altLang="en-US" sz="900" dirty="0">
                  <a:solidFill>
                    <a:prstClr val="white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46" name="矩形 245"/>
              <p:cNvSpPr/>
              <p:nvPr/>
            </p:nvSpPr>
            <p:spPr>
              <a:xfrm>
                <a:off x="3847209" y="4463132"/>
                <a:ext cx="1468438" cy="224357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900" dirty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Metropolitan </a:t>
                </a:r>
                <a:r>
                  <a:rPr lang="en-US" altLang="zh-CN" sz="900" dirty="0" smtClean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Optical Fiber Network</a:t>
                </a:r>
                <a:endParaRPr lang="zh-CN" altLang="en-US" sz="900" dirty="0">
                  <a:solidFill>
                    <a:prstClr val="white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47" name="矩形 246"/>
              <p:cNvSpPr/>
              <p:nvPr/>
            </p:nvSpPr>
            <p:spPr>
              <a:xfrm>
                <a:off x="5814128" y="4495109"/>
                <a:ext cx="1651325" cy="1384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900" dirty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 Trunk optical </a:t>
                </a:r>
                <a:r>
                  <a:rPr lang="en-US" altLang="zh-CN" sz="900" dirty="0" smtClean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Fiber </a:t>
                </a:r>
                <a:r>
                  <a:rPr lang="en-US" altLang="zh-CN" sz="900" dirty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network</a:t>
                </a:r>
                <a:endParaRPr lang="zh-CN" altLang="en-US" sz="900" dirty="0">
                  <a:solidFill>
                    <a:prstClr val="white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48" name="矩形 247"/>
              <p:cNvSpPr/>
              <p:nvPr/>
            </p:nvSpPr>
            <p:spPr>
              <a:xfrm>
                <a:off x="2576157" y="4541646"/>
                <a:ext cx="391222" cy="1384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altLang="zh-CN" sz="900" dirty="0" smtClean="0">
                    <a:solidFill>
                      <a:prstClr val="white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Access</a:t>
                </a:r>
                <a:endParaRPr lang="zh-CN" altLang="en-US" sz="900" dirty="0">
                  <a:solidFill>
                    <a:prstClr val="white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grpSp>
            <p:nvGrpSpPr>
              <p:cNvPr id="251" name="组合 682"/>
              <p:cNvGrpSpPr/>
              <p:nvPr/>
            </p:nvGrpSpPr>
            <p:grpSpPr>
              <a:xfrm>
                <a:off x="3620987" y="4055873"/>
                <a:ext cx="4122739" cy="613569"/>
                <a:chOff x="3620987" y="4055873"/>
                <a:chExt cx="4122739" cy="613569"/>
              </a:xfrm>
            </p:grpSpPr>
            <p:grpSp>
              <p:nvGrpSpPr>
                <p:cNvPr id="252" name="Group 261"/>
                <p:cNvGrpSpPr>
                  <a:grpSpLocks/>
                </p:cNvGrpSpPr>
                <p:nvPr/>
              </p:nvGrpSpPr>
              <p:grpSpPr bwMode="auto">
                <a:xfrm>
                  <a:off x="5968901" y="4056666"/>
                  <a:ext cx="236537" cy="204788"/>
                  <a:chOff x="831850" y="1282700"/>
                  <a:chExt cx="695325" cy="488950"/>
                </a:xfrm>
              </p:grpSpPr>
              <p:sp>
                <p:nvSpPr>
                  <p:cNvPr id="294" name="Freeform 210"/>
                  <p:cNvSpPr>
                    <a:spLocks/>
                  </p:cNvSpPr>
                  <p:nvPr/>
                </p:nvSpPr>
                <p:spPr bwMode="auto">
                  <a:xfrm>
                    <a:off x="831850" y="1441893"/>
                    <a:ext cx="695325" cy="329757"/>
                  </a:xfrm>
                  <a:custGeom>
                    <a:avLst/>
                    <a:gdLst>
                      <a:gd name="T0" fmla="*/ 2147483647 w 218"/>
                      <a:gd name="T1" fmla="*/ 2147483647 h 103"/>
                      <a:gd name="T2" fmla="*/ 2147483647 w 218"/>
                      <a:gd name="T3" fmla="*/ 2147483647 h 103"/>
                      <a:gd name="T4" fmla="*/ 2147483647 w 218"/>
                      <a:gd name="T5" fmla="*/ 2147483647 h 103"/>
                      <a:gd name="T6" fmla="*/ 2147483647 w 218"/>
                      <a:gd name="T7" fmla="*/ 0 h 103"/>
                      <a:gd name="T8" fmla="*/ 0 w 218"/>
                      <a:gd name="T9" fmla="*/ 0 h 103"/>
                      <a:gd name="T10" fmla="*/ 2147483647 w 218"/>
                      <a:gd name="T11" fmla="*/ 2147483647 h 10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18"/>
                      <a:gd name="T19" fmla="*/ 0 h 103"/>
                      <a:gd name="T20" fmla="*/ 218 w 218"/>
                      <a:gd name="T21" fmla="*/ 103 h 10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8" h="103">
                        <a:moveTo>
                          <a:pt x="1" y="54"/>
                        </a:moveTo>
                        <a:cubicBezTo>
                          <a:pt x="1" y="64"/>
                          <a:pt x="17" y="103"/>
                          <a:pt x="109" y="103"/>
                        </a:cubicBezTo>
                        <a:cubicBezTo>
                          <a:pt x="201" y="103"/>
                          <a:pt x="218" y="62"/>
                          <a:pt x="218" y="57"/>
                        </a:cubicBezTo>
                        <a:cubicBezTo>
                          <a:pt x="218" y="52"/>
                          <a:pt x="218" y="0"/>
                          <a:pt x="21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1" y="54"/>
                        </a:lnTo>
                        <a:close/>
                      </a:path>
                    </a:pathLst>
                  </a:custGeom>
                  <a:solidFill>
                    <a:srgbClr val="3D61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95" name="Freeform 211"/>
                  <p:cNvSpPr>
                    <a:spLocks/>
                  </p:cNvSpPr>
                  <p:nvPr/>
                </p:nvSpPr>
                <p:spPr bwMode="auto">
                  <a:xfrm>
                    <a:off x="841183" y="1290281"/>
                    <a:ext cx="681327" cy="303224"/>
                  </a:xfrm>
                  <a:custGeom>
                    <a:avLst/>
                    <a:gdLst>
                      <a:gd name="T0" fmla="*/ 2147483647 w 213"/>
                      <a:gd name="T1" fmla="*/ 2147483647 h 95"/>
                      <a:gd name="T2" fmla="*/ 2147483647 w 213"/>
                      <a:gd name="T3" fmla="*/ 2147483647 h 95"/>
                      <a:gd name="T4" fmla="*/ 0 w 213"/>
                      <a:gd name="T5" fmla="*/ 2147483647 h 95"/>
                      <a:gd name="T6" fmla="*/ 2147483647 w 213"/>
                      <a:gd name="T7" fmla="*/ 0 h 95"/>
                      <a:gd name="T8" fmla="*/ 2147483647 w 213"/>
                      <a:gd name="T9" fmla="*/ 2147483647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13"/>
                      <a:gd name="T16" fmla="*/ 0 h 95"/>
                      <a:gd name="T17" fmla="*/ 213 w 21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13" h="95">
                        <a:moveTo>
                          <a:pt x="213" y="47"/>
                        </a:moveTo>
                        <a:cubicBezTo>
                          <a:pt x="213" y="73"/>
                          <a:pt x="164" y="95"/>
                          <a:pt x="106" y="95"/>
                        </a:cubicBezTo>
                        <a:cubicBezTo>
                          <a:pt x="47" y="95"/>
                          <a:pt x="0" y="74"/>
                          <a:pt x="0" y="47"/>
                        </a:cubicBezTo>
                        <a:cubicBezTo>
                          <a:pt x="0" y="21"/>
                          <a:pt x="47" y="0"/>
                          <a:pt x="106" y="0"/>
                        </a:cubicBezTo>
                        <a:cubicBezTo>
                          <a:pt x="164" y="0"/>
                          <a:pt x="213" y="20"/>
                          <a:pt x="213" y="47"/>
                        </a:cubicBezTo>
                        <a:close/>
                      </a:path>
                    </a:pathLst>
                  </a:custGeom>
                  <a:solidFill>
                    <a:srgbClr val="3D61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96" name="Freeform 212"/>
                  <p:cNvSpPr>
                    <a:spLocks noEditPoints="1"/>
                  </p:cNvSpPr>
                  <p:nvPr/>
                </p:nvSpPr>
                <p:spPr bwMode="auto">
                  <a:xfrm>
                    <a:off x="836515" y="1282700"/>
                    <a:ext cx="690660" cy="314596"/>
                  </a:xfrm>
                  <a:custGeom>
                    <a:avLst/>
                    <a:gdLst>
                      <a:gd name="T0" fmla="*/ 2147483647 w 217"/>
                      <a:gd name="T1" fmla="*/ 2147483647 h 99"/>
                      <a:gd name="T2" fmla="*/ 0 w 217"/>
                      <a:gd name="T3" fmla="*/ 2147483647 h 99"/>
                      <a:gd name="T4" fmla="*/ 0 w 217"/>
                      <a:gd name="T5" fmla="*/ 2147483647 h 99"/>
                      <a:gd name="T6" fmla="*/ 2147483647 w 217"/>
                      <a:gd name="T7" fmla="*/ 2147483647 h 99"/>
                      <a:gd name="T8" fmla="*/ 2147483647 w 217"/>
                      <a:gd name="T9" fmla="*/ 2147483647 h 99"/>
                      <a:gd name="T10" fmla="*/ 2147483647 w 217"/>
                      <a:gd name="T11" fmla="*/ 0 h 99"/>
                      <a:gd name="T12" fmla="*/ 2147483647 w 217"/>
                      <a:gd name="T13" fmla="*/ 0 h 99"/>
                      <a:gd name="T14" fmla="*/ 2147483647 w 217"/>
                      <a:gd name="T15" fmla="*/ 2147483647 h 99"/>
                      <a:gd name="T16" fmla="*/ 2147483647 w 217"/>
                      <a:gd name="T17" fmla="*/ 2147483647 h 99"/>
                      <a:gd name="T18" fmla="*/ 2147483647 w 217"/>
                      <a:gd name="T19" fmla="*/ 2147483647 h 99"/>
                      <a:gd name="T20" fmla="*/ 2147483647 w 217"/>
                      <a:gd name="T21" fmla="*/ 2147483647 h 99"/>
                      <a:gd name="T22" fmla="*/ 2147483647 w 217"/>
                      <a:gd name="T23" fmla="*/ 2147483647 h 99"/>
                      <a:gd name="T24" fmla="*/ 2147483647 w 217"/>
                      <a:gd name="T25" fmla="*/ 2147483647 h 99"/>
                      <a:gd name="T26" fmla="*/ 2147483647 w 217"/>
                      <a:gd name="T27" fmla="*/ 2147483647 h 99"/>
                      <a:gd name="T28" fmla="*/ 2147483647 w 217"/>
                      <a:gd name="T29" fmla="*/ 2147483647 h 99"/>
                      <a:gd name="T30" fmla="*/ 2147483647 w 217"/>
                      <a:gd name="T31" fmla="*/ 2147483647 h 99"/>
                      <a:gd name="T32" fmla="*/ 2147483647 w 217"/>
                      <a:gd name="T33" fmla="*/ 2147483647 h 99"/>
                      <a:gd name="T34" fmla="*/ 2147483647 w 217"/>
                      <a:gd name="T35" fmla="*/ 2147483647 h 99"/>
                      <a:gd name="T36" fmla="*/ 2147483647 w 217"/>
                      <a:gd name="T37" fmla="*/ 2147483647 h 99"/>
                      <a:gd name="T38" fmla="*/ 2147483647 w 217"/>
                      <a:gd name="T39" fmla="*/ 2147483647 h 99"/>
                      <a:gd name="T40" fmla="*/ 2147483647 w 217"/>
                      <a:gd name="T41" fmla="*/ 2147483647 h 99"/>
                      <a:gd name="T42" fmla="*/ 2147483647 w 217"/>
                      <a:gd name="T43" fmla="*/ 2147483647 h 99"/>
                      <a:gd name="T44" fmla="*/ 2147483647 w 217"/>
                      <a:gd name="T45" fmla="*/ 2147483647 h 99"/>
                      <a:gd name="T46" fmla="*/ 2147483647 w 217"/>
                      <a:gd name="T47" fmla="*/ 2147483647 h 99"/>
                      <a:gd name="T48" fmla="*/ 2147483647 w 217"/>
                      <a:gd name="T49" fmla="*/ 2147483647 h 99"/>
                      <a:gd name="T50" fmla="*/ 2147483647 w 217"/>
                      <a:gd name="T51" fmla="*/ 2147483647 h 99"/>
                      <a:gd name="T52" fmla="*/ 2147483647 w 217"/>
                      <a:gd name="T53" fmla="*/ 2147483647 h 99"/>
                      <a:gd name="T54" fmla="*/ 2147483647 w 217"/>
                      <a:gd name="T55" fmla="*/ 2147483647 h 99"/>
                      <a:gd name="T56" fmla="*/ 2147483647 w 217"/>
                      <a:gd name="T57" fmla="*/ 2147483647 h 99"/>
                      <a:gd name="T58" fmla="*/ 2147483647 w 217"/>
                      <a:gd name="T59" fmla="*/ 2147483647 h 99"/>
                      <a:gd name="T60" fmla="*/ 2147483647 w 217"/>
                      <a:gd name="T61" fmla="*/ 2147483647 h 99"/>
                      <a:gd name="T62" fmla="*/ 2147483647 w 217"/>
                      <a:gd name="T63" fmla="*/ 2147483647 h 99"/>
                      <a:gd name="T64" fmla="*/ 2147483647 w 217"/>
                      <a:gd name="T65" fmla="*/ 2147483647 h 99"/>
                      <a:gd name="T66" fmla="*/ 2147483647 w 217"/>
                      <a:gd name="T67" fmla="*/ 2147483647 h 99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17"/>
                      <a:gd name="T103" fmla="*/ 0 h 99"/>
                      <a:gd name="T104" fmla="*/ 217 w 217"/>
                      <a:gd name="T105" fmla="*/ 99 h 99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17" h="99">
                        <a:moveTo>
                          <a:pt x="32" y="85"/>
                        </a:moveTo>
                        <a:cubicBezTo>
                          <a:pt x="13" y="76"/>
                          <a:pt x="0" y="64"/>
                          <a:pt x="0" y="49"/>
                        </a:cubicBezTo>
                        <a:cubicBezTo>
                          <a:pt x="0" y="49"/>
                          <a:pt x="0" y="49"/>
                          <a:pt x="0" y="49"/>
                        </a:cubicBezTo>
                        <a:cubicBezTo>
                          <a:pt x="0" y="35"/>
                          <a:pt x="13" y="22"/>
                          <a:pt x="32" y="14"/>
                        </a:cubicBezTo>
                        <a:cubicBezTo>
                          <a:pt x="32" y="14"/>
                          <a:pt x="32" y="14"/>
                          <a:pt x="32" y="14"/>
                        </a:cubicBezTo>
                        <a:cubicBezTo>
                          <a:pt x="52" y="5"/>
                          <a:pt x="78" y="0"/>
                          <a:pt x="108" y="0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cubicBezTo>
                          <a:pt x="137" y="0"/>
                          <a:pt x="164" y="5"/>
                          <a:pt x="184" y="13"/>
                        </a:cubicBezTo>
                        <a:cubicBezTo>
                          <a:pt x="184" y="13"/>
                          <a:pt x="184" y="13"/>
                          <a:pt x="184" y="13"/>
                        </a:cubicBezTo>
                        <a:cubicBezTo>
                          <a:pt x="204" y="22"/>
                          <a:pt x="217" y="34"/>
                          <a:pt x="217" y="49"/>
                        </a:cubicBezTo>
                        <a:cubicBezTo>
                          <a:pt x="217" y="49"/>
                          <a:pt x="217" y="49"/>
                          <a:pt x="217" y="49"/>
                        </a:cubicBezTo>
                        <a:cubicBezTo>
                          <a:pt x="217" y="63"/>
                          <a:pt x="204" y="76"/>
                          <a:pt x="184" y="85"/>
                        </a:cubicBezTo>
                        <a:cubicBezTo>
                          <a:pt x="184" y="85"/>
                          <a:pt x="184" y="85"/>
                          <a:pt x="184" y="85"/>
                        </a:cubicBezTo>
                        <a:cubicBezTo>
                          <a:pt x="164" y="94"/>
                          <a:pt x="137" y="99"/>
                          <a:pt x="108" y="99"/>
                        </a:cubicBezTo>
                        <a:cubicBezTo>
                          <a:pt x="108" y="99"/>
                          <a:pt x="108" y="99"/>
                          <a:pt x="108" y="99"/>
                        </a:cubicBezTo>
                        <a:cubicBezTo>
                          <a:pt x="78" y="99"/>
                          <a:pt x="52" y="94"/>
                          <a:pt x="32" y="85"/>
                        </a:cubicBezTo>
                        <a:close/>
                        <a:moveTo>
                          <a:pt x="34" y="17"/>
                        </a:moveTo>
                        <a:cubicBezTo>
                          <a:pt x="15" y="26"/>
                          <a:pt x="4" y="38"/>
                          <a:pt x="4" y="49"/>
                        </a:cubicBezTo>
                        <a:cubicBezTo>
                          <a:pt x="4" y="49"/>
                          <a:pt x="4" y="49"/>
                          <a:pt x="4" y="49"/>
                        </a:cubicBezTo>
                        <a:cubicBezTo>
                          <a:pt x="4" y="61"/>
                          <a:pt x="15" y="73"/>
                          <a:pt x="34" y="81"/>
                        </a:cubicBezTo>
                        <a:cubicBezTo>
                          <a:pt x="34" y="81"/>
                          <a:pt x="34" y="81"/>
                          <a:pt x="34" y="81"/>
                        </a:cubicBezTo>
                        <a:cubicBezTo>
                          <a:pt x="53" y="90"/>
                          <a:pt x="79" y="95"/>
                          <a:pt x="108" y="95"/>
                        </a:cubicBezTo>
                        <a:cubicBezTo>
                          <a:pt x="108" y="95"/>
                          <a:pt x="108" y="95"/>
                          <a:pt x="108" y="95"/>
                        </a:cubicBezTo>
                        <a:cubicBezTo>
                          <a:pt x="137" y="95"/>
                          <a:pt x="163" y="90"/>
                          <a:pt x="182" y="81"/>
                        </a:cubicBezTo>
                        <a:cubicBezTo>
                          <a:pt x="182" y="81"/>
                          <a:pt x="182" y="81"/>
                          <a:pt x="182" y="81"/>
                        </a:cubicBezTo>
                        <a:cubicBezTo>
                          <a:pt x="202" y="72"/>
                          <a:pt x="213" y="61"/>
                          <a:pt x="213" y="49"/>
                        </a:cubicBezTo>
                        <a:cubicBezTo>
                          <a:pt x="213" y="49"/>
                          <a:pt x="213" y="49"/>
                          <a:pt x="213" y="49"/>
                        </a:cubicBezTo>
                        <a:cubicBezTo>
                          <a:pt x="213" y="37"/>
                          <a:pt x="202" y="26"/>
                          <a:pt x="182" y="17"/>
                        </a:cubicBezTo>
                        <a:cubicBezTo>
                          <a:pt x="182" y="17"/>
                          <a:pt x="182" y="17"/>
                          <a:pt x="182" y="17"/>
                        </a:cubicBezTo>
                        <a:cubicBezTo>
                          <a:pt x="163" y="9"/>
                          <a:pt x="137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79" y="4"/>
                          <a:pt x="53" y="9"/>
                          <a:pt x="34" y="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97" name="Freeform 213"/>
                  <p:cNvSpPr>
                    <a:spLocks noEditPoints="1"/>
                  </p:cNvSpPr>
                  <p:nvPr/>
                </p:nvSpPr>
                <p:spPr bwMode="auto">
                  <a:xfrm>
                    <a:off x="887849" y="1331975"/>
                    <a:ext cx="606661" cy="189515"/>
                  </a:xfrm>
                  <a:custGeom>
                    <a:avLst/>
                    <a:gdLst>
                      <a:gd name="T0" fmla="*/ 2147483647 w 382"/>
                      <a:gd name="T1" fmla="*/ 2147483647 h 119"/>
                      <a:gd name="T2" fmla="*/ 2147483647 w 382"/>
                      <a:gd name="T3" fmla="*/ 2147483647 h 119"/>
                      <a:gd name="T4" fmla="*/ 2147483647 w 382"/>
                      <a:gd name="T5" fmla="*/ 2147483647 h 119"/>
                      <a:gd name="T6" fmla="*/ 2147483647 w 382"/>
                      <a:gd name="T7" fmla="*/ 2147483647 h 119"/>
                      <a:gd name="T8" fmla="*/ 2147483647 w 382"/>
                      <a:gd name="T9" fmla="*/ 2147483647 h 119"/>
                      <a:gd name="T10" fmla="*/ 2147483647 w 382"/>
                      <a:gd name="T11" fmla="*/ 2147483647 h 119"/>
                      <a:gd name="T12" fmla="*/ 2147483647 w 382"/>
                      <a:gd name="T13" fmla="*/ 2147483647 h 119"/>
                      <a:gd name="T14" fmla="*/ 2147483647 w 382"/>
                      <a:gd name="T15" fmla="*/ 2147483647 h 119"/>
                      <a:gd name="T16" fmla="*/ 2147483647 w 382"/>
                      <a:gd name="T17" fmla="*/ 2147483647 h 119"/>
                      <a:gd name="T18" fmla="*/ 2147483647 w 382"/>
                      <a:gd name="T19" fmla="*/ 2147483647 h 119"/>
                      <a:gd name="T20" fmla="*/ 2147483647 w 382"/>
                      <a:gd name="T21" fmla="*/ 2147483647 h 119"/>
                      <a:gd name="T22" fmla="*/ 2147483647 w 382"/>
                      <a:gd name="T23" fmla="*/ 2147483647 h 119"/>
                      <a:gd name="T24" fmla="*/ 2147483647 w 382"/>
                      <a:gd name="T25" fmla="*/ 2147483647 h 119"/>
                      <a:gd name="T26" fmla="*/ 2147483647 w 382"/>
                      <a:gd name="T27" fmla="*/ 2147483647 h 119"/>
                      <a:gd name="T28" fmla="*/ 2147483647 w 382"/>
                      <a:gd name="T29" fmla="*/ 2147483647 h 119"/>
                      <a:gd name="T30" fmla="*/ 2147483647 w 382"/>
                      <a:gd name="T31" fmla="*/ 2147483647 h 119"/>
                      <a:gd name="T32" fmla="*/ 2147483647 w 382"/>
                      <a:gd name="T33" fmla="*/ 2147483647 h 119"/>
                      <a:gd name="T34" fmla="*/ 2147483647 w 382"/>
                      <a:gd name="T35" fmla="*/ 2147483647 h 119"/>
                      <a:gd name="T36" fmla="*/ 2147483647 w 382"/>
                      <a:gd name="T37" fmla="*/ 2147483647 h 119"/>
                      <a:gd name="T38" fmla="*/ 2147483647 w 382"/>
                      <a:gd name="T39" fmla="*/ 2147483647 h 119"/>
                      <a:gd name="T40" fmla="*/ 2147483647 w 382"/>
                      <a:gd name="T41" fmla="*/ 2147483647 h 119"/>
                      <a:gd name="T42" fmla="*/ 2147483647 w 382"/>
                      <a:gd name="T43" fmla="*/ 2147483647 h 119"/>
                      <a:gd name="T44" fmla="*/ 2147483647 w 382"/>
                      <a:gd name="T45" fmla="*/ 2147483647 h 119"/>
                      <a:gd name="T46" fmla="*/ 2147483647 w 382"/>
                      <a:gd name="T47" fmla="*/ 2147483647 h 119"/>
                      <a:gd name="T48" fmla="*/ 2147483647 w 382"/>
                      <a:gd name="T49" fmla="*/ 2147483647 h 119"/>
                      <a:gd name="T50" fmla="*/ 2147483647 w 382"/>
                      <a:gd name="T51" fmla="*/ 0 h 119"/>
                      <a:gd name="T52" fmla="*/ 2147483647 w 382"/>
                      <a:gd name="T53" fmla="*/ 2147483647 h 119"/>
                      <a:gd name="T54" fmla="*/ 2147483647 w 382"/>
                      <a:gd name="T55" fmla="*/ 2147483647 h 119"/>
                      <a:gd name="T56" fmla="*/ 2147483647 w 382"/>
                      <a:gd name="T57" fmla="*/ 2147483647 h 119"/>
                      <a:gd name="T58" fmla="*/ 2147483647 w 382"/>
                      <a:gd name="T59" fmla="*/ 2147483647 h 119"/>
                      <a:gd name="T60" fmla="*/ 2147483647 w 382"/>
                      <a:gd name="T61" fmla="*/ 2147483647 h 119"/>
                      <a:gd name="T62" fmla="*/ 2147483647 w 382"/>
                      <a:gd name="T63" fmla="*/ 2147483647 h 119"/>
                      <a:gd name="T64" fmla="*/ 2147483647 w 382"/>
                      <a:gd name="T65" fmla="*/ 2147483647 h 119"/>
                      <a:gd name="T66" fmla="*/ 2147483647 w 382"/>
                      <a:gd name="T67" fmla="*/ 2147483647 h 119"/>
                      <a:gd name="T68" fmla="*/ 2147483647 w 382"/>
                      <a:gd name="T69" fmla="*/ 2147483647 h 119"/>
                      <a:gd name="T70" fmla="*/ 2147483647 w 382"/>
                      <a:gd name="T71" fmla="*/ 2147483647 h 119"/>
                      <a:gd name="T72" fmla="*/ 2147483647 w 382"/>
                      <a:gd name="T73" fmla="*/ 2147483647 h 119"/>
                      <a:gd name="T74" fmla="*/ 0 w 382"/>
                      <a:gd name="T75" fmla="*/ 2147483647 h 119"/>
                      <a:gd name="T76" fmla="*/ 2147483647 w 382"/>
                      <a:gd name="T77" fmla="*/ 2147483647 h 119"/>
                      <a:gd name="T78" fmla="*/ 2147483647 w 382"/>
                      <a:gd name="T79" fmla="*/ 2147483647 h 11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382"/>
                      <a:gd name="T121" fmla="*/ 0 h 119"/>
                      <a:gd name="T122" fmla="*/ 382 w 382"/>
                      <a:gd name="T123" fmla="*/ 119 h 11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382" h="119">
                        <a:moveTo>
                          <a:pt x="131" y="63"/>
                        </a:moveTo>
                        <a:lnTo>
                          <a:pt x="39" y="89"/>
                        </a:lnTo>
                        <a:lnTo>
                          <a:pt x="39" y="69"/>
                        </a:lnTo>
                        <a:lnTo>
                          <a:pt x="14" y="75"/>
                        </a:lnTo>
                        <a:lnTo>
                          <a:pt x="12" y="105"/>
                        </a:lnTo>
                        <a:lnTo>
                          <a:pt x="63" y="119"/>
                        </a:lnTo>
                        <a:lnTo>
                          <a:pt x="85" y="111"/>
                        </a:lnTo>
                        <a:lnTo>
                          <a:pt x="53" y="101"/>
                        </a:lnTo>
                        <a:lnTo>
                          <a:pt x="165" y="71"/>
                        </a:lnTo>
                        <a:lnTo>
                          <a:pt x="131" y="63"/>
                        </a:lnTo>
                        <a:close/>
                        <a:moveTo>
                          <a:pt x="263" y="71"/>
                        </a:moveTo>
                        <a:lnTo>
                          <a:pt x="326" y="71"/>
                        </a:lnTo>
                        <a:lnTo>
                          <a:pt x="304" y="63"/>
                        </a:lnTo>
                        <a:lnTo>
                          <a:pt x="207" y="65"/>
                        </a:lnTo>
                        <a:lnTo>
                          <a:pt x="207" y="93"/>
                        </a:lnTo>
                        <a:lnTo>
                          <a:pt x="231" y="99"/>
                        </a:lnTo>
                        <a:lnTo>
                          <a:pt x="231" y="81"/>
                        </a:lnTo>
                        <a:lnTo>
                          <a:pt x="370" y="119"/>
                        </a:lnTo>
                        <a:lnTo>
                          <a:pt x="382" y="103"/>
                        </a:lnTo>
                        <a:lnTo>
                          <a:pt x="263" y="71"/>
                        </a:lnTo>
                        <a:close/>
                        <a:moveTo>
                          <a:pt x="227" y="55"/>
                        </a:moveTo>
                        <a:lnTo>
                          <a:pt x="316" y="29"/>
                        </a:lnTo>
                        <a:lnTo>
                          <a:pt x="316" y="45"/>
                        </a:lnTo>
                        <a:lnTo>
                          <a:pt x="342" y="37"/>
                        </a:lnTo>
                        <a:lnTo>
                          <a:pt x="340" y="13"/>
                        </a:lnTo>
                        <a:lnTo>
                          <a:pt x="290" y="0"/>
                        </a:lnTo>
                        <a:lnTo>
                          <a:pt x="267" y="7"/>
                        </a:lnTo>
                        <a:lnTo>
                          <a:pt x="304" y="17"/>
                        </a:lnTo>
                        <a:lnTo>
                          <a:pt x="197" y="45"/>
                        </a:lnTo>
                        <a:lnTo>
                          <a:pt x="227" y="55"/>
                        </a:lnTo>
                        <a:close/>
                        <a:moveTo>
                          <a:pt x="39" y="45"/>
                        </a:moveTo>
                        <a:lnTo>
                          <a:pt x="63" y="51"/>
                        </a:lnTo>
                        <a:lnTo>
                          <a:pt x="159" y="53"/>
                        </a:lnTo>
                        <a:lnTo>
                          <a:pt x="159" y="25"/>
                        </a:lnTo>
                        <a:lnTo>
                          <a:pt x="135" y="19"/>
                        </a:lnTo>
                        <a:lnTo>
                          <a:pt x="135" y="37"/>
                        </a:lnTo>
                        <a:lnTo>
                          <a:pt x="16" y="5"/>
                        </a:lnTo>
                        <a:lnTo>
                          <a:pt x="0" y="17"/>
                        </a:lnTo>
                        <a:lnTo>
                          <a:pt x="99" y="45"/>
                        </a:lnTo>
                        <a:lnTo>
                          <a:pt x="39" y="4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53" name="Group 261"/>
                <p:cNvGrpSpPr>
                  <a:grpSpLocks/>
                </p:cNvGrpSpPr>
                <p:nvPr/>
              </p:nvGrpSpPr>
              <p:grpSpPr bwMode="auto">
                <a:xfrm>
                  <a:off x="3771009" y="4055871"/>
                  <a:ext cx="236537" cy="206375"/>
                  <a:chOff x="831850" y="1282700"/>
                  <a:chExt cx="695325" cy="488950"/>
                </a:xfrm>
              </p:grpSpPr>
              <p:sp>
                <p:nvSpPr>
                  <p:cNvPr id="290" name="Freeform 210"/>
                  <p:cNvSpPr>
                    <a:spLocks/>
                  </p:cNvSpPr>
                  <p:nvPr/>
                </p:nvSpPr>
                <p:spPr bwMode="auto">
                  <a:xfrm>
                    <a:off x="831850" y="1444431"/>
                    <a:ext cx="695325" cy="327219"/>
                  </a:xfrm>
                  <a:custGeom>
                    <a:avLst/>
                    <a:gdLst>
                      <a:gd name="T0" fmla="*/ 2147483647 w 218"/>
                      <a:gd name="T1" fmla="*/ 2147483647 h 103"/>
                      <a:gd name="T2" fmla="*/ 2147483647 w 218"/>
                      <a:gd name="T3" fmla="*/ 2147483647 h 103"/>
                      <a:gd name="T4" fmla="*/ 2147483647 w 218"/>
                      <a:gd name="T5" fmla="*/ 2147483647 h 103"/>
                      <a:gd name="T6" fmla="*/ 2147483647 w 218"/>
                      <a:gd name="T7" fmla="*/ 0 h 103"/>
                      <a:gd name="T8" fmla="*/ 0 w 218"/>
                      <a:gd name="T9" fmla="*/ 0 h 103"/>
                      <a:gd name="T10" fmla="*/ 2147483647 w 218"/>
                      <a:gd name="T11" fmla="*/ 2147483647 h 10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18"/>
                      <a:gd name="T19" fmla="*/ 0 h 103"/>
                      <a:gd name="T20" fmla="*/ 218 w 218"/>
                      <a:gd name="T21" fmla="*/ 103 h 10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8" h="103">
                        <a:moveTo>
                          <a:pt x="1" y="54"/>
                        </a:moveTo>
                        <a:cubicBezTo>
                          <a:pt x="1" y="64"/>
                          <a:pt x="17" y="103"/>
                          <a:pt x="109" y="103"/>
                        </a:cubicBezTo>
                        <a:cubicBezTo>
                          <a:pt x="201" y="103"/>
                          <a:pt x="218" y="62"/>
                          <a:pt x="218" y="57"/>
                        </a:cubicBezTo>
                        <a:cubicBezTo>
                          <a:pt x="218" y="52"/>
                          <a:pt x="218" y="0"/>
                          <a:pt x="21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1" y="54"/>
                        </a:lnTo>
                        <a:close/>
                      </a:path>
                    </a:pathLst>
                  </a:custGeom>
                  <a:solidFill>
                    <a:srgbClr val="3D61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91" name="Freeform 211"/>
                  <p:cNvSpPr>
                    <a:spLocks/>
                  </p:cNvSpPr>
                  <p:nvPr/>
                </p:nvSpPr>
                <p:spPr bwMode="auto">
                  <a:xfrm>
                    <a:off x="841183" y="1290222"/>
                    <a:ext cx="681327" cy="300892"/>
                  </a:xfrm>
                  <a:custGeom>
                    <a:avLst/>
                    <a:gdLst>
                      <a:gd name="T0" fmla="*/ 2147483647 w 213"/>
                      <a:gd name="T1" fmla="*/ 2147483647 h 95"/>
                      <a:gd name="T2" fmla="*/ 2147483647 w 213"/>
                      <a:gd name="T3" fmla="*/ 2147483647 h 95"/>
                      <a:gd name="T4" fmla="*/ 0 w 213"/>
                      <a:gd name="T5" fmla="*/ 2147483647 h 95"/>
                      <a:gd name="T6" fmla="*/ 2147483647 w 213"/>
                      <a:gd name="T7" fmla="*/ 0 h 95"/>
                      <a:gd name="T8" fmla="*/ 2147483647 w 213"/>
                      <a:gd name="T9" fmla="*/ 2147483647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13"/>
                      <a:gd name="T16" fmla="*/ 0 h 95"/>
                      <a:gd name="T17" fmla="*/ 213 w 21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13" h="95">
                        <a:moveTo>
                          <a:pt x="213" y="47"/>
                        </a:moveTo>
                        <a:cubicBezTo>
                          <a:pt x="213" y="73"/>
                          <a:pt x="164" y="95"/>
                          <a:pt x="106" y="95"/>
                        </a:cubicBezTo>
                        <a:cubicBezTo>
                          <a:pt x="47" y="95"/>
                          <a:pt x="0" y="74"/>
                          <a:pt x="0" y="47"/>
                        </a:cubicBezTo>
                        <a:cubicBezTo>
                          <a:pt x="0" y="21"/>
                          <a:pt x="47" y="0"/>
                          <a:pt x="106" y="0"/>
                        </a:cubicBezTo>
                        <a:cubicBezTo>
                          <a:pt x="164" y="0"/>
                          <a:pt x="213" y="20"/>
                          <a:pt x="213" y="47"/>
                        </a:cubicBezTo>
                        <a:close/>
                      </a:path>
                    </a:pathLst>
                  </a:custGeom>
                  <a:solidFill>
                    <a:srgbClr val="3D61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92" name="Freeform 212"/>
                  <p:cNvSpPr>
                    <a:spLocks noEditPoints="1"/>
                  </p:cNvSpPr>
                  <p:nvPr/>
                </p:nvSpPr>
                <p:spPr bwMode="auto">
                  <a:xfrm>
                    <a:off x="836515" y="1282700"/>
                    <a:ext cx="690660" cy="315937"/>
                  </a:xfrm>
                  <a:custGeom>
                    <a:avLst/>
                    <a:gdLst>
                      <a:gd name="T0" fmla="*/ 2147483647 w 217"/>
                      <a:gd name="T1" fmla="*/ 2147483647 h 99"/>
                      <a:gd name="T2" fmla="*/ 0 w 217"/>
                      <a:gd name="T3" fmla="*/ 2147483647 h 99"/>
                      <a:gd name="T4" fmla="*/ 0 w 217"/>
                      <a:gd name="T5" fmla="*/ 2147483647 h 99"/>
                      <a:gd name="T6" fmla="*/ 2147483647 w 217"/>
                      <a:gd name="T7" fmla="*/ 2147483647 h 99"/>
                      <a:gd name="T8" fmla="*/ 2147483647 w 217"/>
                      <a:gd name="T9" fmla="*/ 2147483647 h 99"/>
                      <a:gd name="T10" fmla="*/ 2147483647 w 217"/>
                      <a:gd name="T11" fmla="*/ 0 h 99"/>
                      <a:gd name="T12" fmla="*/ 2147483647 w 217"/>
                      <a:gd name="T13" fmla="*/ 0 h 99"/>
                      <a:gd name="T14" fmla="*/ 2147483647 w 217"/>
                      <a:gd name="T15" fmla="*/ 2147483647 h 99"/>
                      <a:gd name="T16" fmla="*/ 2147483647 w 217"/>
                      <a:gd name="T17" fmla="*/ 2147483647 h 99"/>
                      <a:gd name="T18" fmla="*/ 2147483647 w 217"/>
                      <a:gd name="T19" fmla="*/ 2147483647 h 99"/>
                      <a:gd name="T20" fmla="*/ 2147483647 w 217"/>
                      <a:gd name="T21" fmla="*/ 2147483647 h 99"/>
                      <a:gd name="T22" fmla="*/ 2147483647 w 217"/>
                      <a:gd name="T23" fmla="*/ 2147483647 h 99"/>
                      <a:gd name="T24" fmla="*/ 2147483647 w 217"/>
                      <a:gd name="T25" fmla="*/ 2147483647 h 99"/>
                      <a:gd name="T26" fmla="*/ 2147483647 w 217"/>
                      <a:gd name="T27" fmla="*/ 2147483647 h 99"/>
                      <a:gd name="T28" fmla="*/ 2147483647 w 217"/>
                      <a:gd name="T29" fmla="*/ 2147483647 h 99"/>
                      <a:gd name="T30" fmla="*/ 2147483647 w 217"/>
                      <a:gd name="T31" fmla="*/ 2147483647 h 99"/>
                      <a:gd name="T32" fmla="*/ 2147483647 w 217"/>
                      <a:gd name="T33" fmla="*/ 2147483647 h 99"/>
                      <a:gd name="T34" fmla="*/ 2147483647 w 217"/>
                      <a:gd name="T35" fmla="*/ 2147483647 h 99"/>
                      <a:gd name="T36" fmla="*/ 2147483647 w 217"/>
                      <a:gd name="T37" fmla="*/ 2147483647 h 99"/>
                      <a:gd name="T38" fmla="*/ 2147483647 w 217"/>
                      <a:gd name="T39" fmla="*/ 2147483647 h 99"/>
                      <a:gd name="T40" fmla="*/ 2147483647 w 217"/>
                      <a:gd name="T41" fmla="*/ 2147483647 h 99"/>
                      <a:gd name="T42" fmla="*/ 2147483647 w 217"/>
                      <a:gd name="T43" fmla="*/ 2147483647 h 99"/>
                      <a:gd name="T44" fmla="*/ 2147483647 w 217"/>
                      <a:gd name="T45" fmla="*/ 2147483647 h 99"/>
                      <a:gd name="T46" fmla="*/ 2147483647 w 217"/>
                      <a:gd name="T47" fmla="*/ 2147483647 h 99"/>
                      <a:gd name="T48" fmla="*/ 2147483647 w 217"/>
                      <a:gd name="T49" fmla="*/ 2147483647 h 99"/>
                      <a:gd name="T50" fmla="*/ 2147483647 w 217"/>
                      <a:gd name="T51" fmla="*/ 2147483647 h 99"/>
                      <a:gd name="T52" fmla="*/ 2147483647 w 217"/>
                      <a:gd name="T53" fmla="*/ 2147483647 h 99"/>
                      <a:gd name="T54" fmla="*/ 2147483647 w 217"/>
                      <a:gd name="T55" fmla="*/ 2147483647 h 99"/>
                      <a:gd name="T56" fmla="*/ 2147483647 w 217"/>
                      <a:gd name="T57" fmla="*/ 2147483647 h 99"/>
                      <a:gd name="T58" fmla="*/ 2147483647 w 217"/>
                      <a:gd name="T59" fmla="*/ 2147483647 h 99"/>
                      <a:gd name="T60" fmla="*/ 2147483647 w 217"/>
                      <a:gd name="T61" fmla="*/ 2147483647 h 99"/>
                      <a:gd name="T62" fmla="*/ 2147483647 w 217"/>
                      <a:gd name="T63" fmla="*/ 2147483647 h 99"/>
                      <a:gd name="T64" fmla="*/ 2147483647 w 217"/>
                      <a:gd name="T65" fmla="*/ 2147483647 h 99"/>
                      <a:gd name="T66" fmla="*/ 2147483647 w 217"/>
                      <a:gd name="T67" fmla="*/ 2147483647 h 99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17"/>
                      <a:gd name="T103" fmla="*/ 0 h 99"/>
                      <a:gd name="T104" fmla="*/ 217 w 217"/>
                      <a:gd name="T105" fmla="*/ 99 h 99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17" h="99">
                        <a:moveTo>
                          <a:pt x="32" y="85"/>
                        </a:moveTo>
                        <a:cubicBezTo>
                          <a:pt x="13" y="76"/>
                          <a:pt x="0" y="64"/>
                          <a:pt x="0" y="49"/>
                        </a:cubicBezTo>
                        <a:cubicBezTo>
                          <a:pt x="0" y="49"/>
                          <a:pt x="0" y="49"/>
                          <a:pt x="0" y="49"/>
                        </a:cubicBezTo>
                        <a:cubicBezTo>
                          <a:pt x="0" y="35"/>
                          <a:pt x="13" y="22"/>
                          <a:pt x="32" y="14"/>
                        </a:cubicBezTo>
                        <a:cubicBezTo>
                          <a:pt x="32" y="14"/>
                          <a:pt x="32" y="14"/>
                          <a:pt x="32" y="14"/>
                        </a:cubicBezTo>
                        <a:cubicBezTo>
                          <a:pt x="52" y="5"/>
                          <a:pt x="78" y="0"/>
                          <a:pt x="108" y="0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cubicBezTo>
                          <a:pt x="137" y="0"/>
                          <a:pt x="164" y="5"/>
                          <a:pt x="184" y="13"/>
                        </a:cubicBezTo>
                        <a:cubicBezTo>
                          <a:pt x="184" y="13"/>
                          <a:pt x="184" y="13"/>
                          <a:pt x="184" y="13"/>
                        </a:cubicBezTo>
                        <a:cubicBezTo>
                          <a:pt x="204" y="22"/>
                          <a:pt x="217" y="34"/>
                          <a:pt x="217" y="49"/>
                        </a:cubicBezTo>
                        <a:cubicBezTo>
                          <a:pt x="217" y="49"/>
                          <a:pt x="217" y="49"/>
                          <a:pt x="217" y="49"/>
                        </a:cubicBezTo>
                        <a:cubicBezTo>
                          <a:pt x="217" y="63"/>
                          <a:pt x="204" y="76"/>
                          <a:pt x="184" y="85"/>
                        </a:cubicBezTo>
                        <a:cubicBezTo>
                          <a:pt x="184" y="85"/>
                          <a:pt x="184" y="85"/>
                          <a:pt x="184" y="85"/>
                        </a:cubicBezTo>
                        <a:cubicBezTo>
                          <a:pt x="164" y="94"/>
                          <a:pt x="137" y="99"/>
                          <a:pt x="108" y="99"/>
                        </a:cubicBezTo>
                        <a:cubicBezTo>
                          <a:pt x="108" y="99"/>
                          <a:pt x="108" y="99"/>
                          <a:pt x="108" y="99"/>
                        </a:cubicBezTo>
                        <a:cubicBezTo>
                          <a:pt x="78" y="99"/>
                          <a:pt x="52" y="94"/>
                          <a:pt x="32" y="85"/>
                        </a:cubicBezTo>
                        <a:close/>
                        <a:moveTo>
                          <a:pt x="34" y="17"/>
                        </a:moveTo>
                        <a:cubicBezTo>
                          <a:pt x="15" y="26"/>
                          <a:pt x="4" y="38"/>
                          <a:pt x="4" y="49"/>
                        </a:cubicBezTo>
                        <a:cubicBezTo>
                          <a:pt x="4" y="49"/>
                          <a:pt x="4" y="49"/>
                          <a:pt x="4" y="49"/>
                        </a:cubicBezTo>
                        <a:cubicBezTo>
                          <a:pt x="4" y="61"/>
                          <a:pt x="15" y="73"/>
                          <a:pt x="34" y="81"/>
                        </a:cubicBezTo>
                        <a:cubicBezTo>
                          <a:pt x="34" y="81"/>
                          <a:pt x="34" y="81"/>
                          <a:pt x="34" y="81"/>
                        </a:cubicBezTo>
                        <a:cubicBezTo>
                          <a:pt x="53" y="90"/>
                          <a:pt x="79" y="95"/>
                          <a:pt x="108" y="95"/>
                        </a:cubicBezTo>
                        <a:cubicBezTo>
                          <a:pt x="108" y="95"/>
                          <a:pt x="108" y="95"/>
                          <a:pt x="108" y="95"/>
                        </a:cubicBezTo>
                        <a:cubicBezTo>
                          <a:pt x="137" y="95"/>
                          <a:pt x="163" y="90"/>
                          <a:pt x="182" y="81"/>
                        </a:cubicBezTo>
                        <a:cubicBezTo>
                          <a:pt x="182" y="81"/>
                          <a:pt x="182" y="81"/>
                          <a:pt x="182" y="81"/>
                        </a:cubicBezTo>
                        <a:cubicBezTo>
                          <a:pt x="202" y="72"/>
                          <a:pt x="213" y="61"/>
                          <a:pt x="213" y="49"/>
                        </a:cubicBezTo>
                        <a:cubicBezTo>
                          <a:pt x="213" y="49"/>
                          <a:pt x="213" y="49"/>
                          <a:pt x="213" y="49"/>
                        </a:cubicBezTo>
                        <a:cubicBezTo>
                          <a:pt x="213" y="37"/>
                          <a:pt x="202" y="26"/>
                          <a:pt x="182" y="17"/>
                        </a:cubicBezTo>
                        <a:cubicBezTo>
                          <a:pt x="182" y="17"/>
                          <a:pt x="182" y="17"/>
                          <a:pt x="182" y="17"/>
                        </a:cubicBezTo>
                        <a:cubicBezTo>
                          <a:pt x="163" y="9"/>
                          <a:pt x="137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79" y="4"/>
                          <a:pt x="53" y="9"/>
                          <a:pt x="34" y="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93" name="Freeform 213"/>
                  <p:cNvSpPr>
                    <a:spLocks noEditPoints="1"/>
                  </p:cNvSpPr>
                  <p:nvPr/>
                </p:nvSpPr>
                <p:spPr bwMode="auto">
                  <a:xfrm>
                    <a:off x="887849" y="1335356"/>
                    <a:ext cx="606661" cy="188058"/>
                  </a:xfrm>
                  <a:custGeom>
                    <a:avLst/>
                    <a:gdLst>
                      <a:gd name="T0" fmla="*/ 2147483647 w 382"/>
                      <a:gd name="T1" fmla="*/ 2147483647 h 119"/>
                      <a:gd name="T2" fmla="*/ 2147483647 w 382"/>
                      <a:gd name="T3" fmla="*/ 2147483647 h 119"/>
                      <a:gd name="T4" fmla="*/ 2147483647 w 382"/>
                      <a:gd name="T5" fmla="*/ 2147483647 h 119"/>
                      <a:gd name="T6" fmla="*/ 2147483647 w 382"/>
                      <a:gd name="T7" fmla="*/ 2147483647 h 119"/>
                      <a:gd name="T8" fmla="*/ 2147483647 w 382"/>
                      <a:gd name="T9" fmla="*/ 2147483647 h 119"/>
                      <a:gd name="T10" fmla="*/ 2147483647 w 382"/>
                      <a:gd name="T11" fmla="*/ 2147483647 h 119"/>
                      <a:gd name="T12" fmla="*/ 2147483647 w 382"/>
                      <a:gd name="T13" fmla="*/ 2147483647 h 119"/>
                      <a:gd name="T14" fmla="*/ 2147483647 w 382"/>
                      <a:gd name="T15" fmla="*/ 2147483647 h 119"/>
                      <a:gd name="T16" fmla="*/ 2147483647 w 382"/>
                      <a:gd name="T17" fmla="*/ 2147483647 h 119"/>
                      <a:gd name="T18" fmla="*/ 2147483647 w 382"/>
                      <a:gd name="T19" fmla="*/ 2147483647 h 119"/>
                      <a:gd name="T20" fmla="*/ 2147483647 w 382"/>
                      <a:gd name="T21" fmla="*/ 2147483647 h 119"/>
                      <a:gd name="T22" fmla="*/ 2147483647 w 382"/>
                      <a:gd name="T23" fmla="*/ 2147483647 h 119"/>
                      <a:gd name="T24" fmla="*/ 2147483647 w 382"/>
                      <a:gd name="T25" fmla="*/ 2147483647 h 119"/>
                      <a:gd name="T26" fmla="*/ 2147483647 w 382"/>
                      <a:gd name="T27" fmla="*/ 2147483647 h 119"/>
                      <a:gd name="T28" fmla="*/ 2147483647 w 382"/>
                      <a:gd name="T29" fmla="*/ 2147483647 h 119"/>
                      <a:gd name="T30" fmla="*/ 2147483647 w 382"/>
                      <a:gd name="T31" fmla="*/ 2147483647 h 119"/>
                      <a:gd name="T32" fmla="*/ 2147483647 w 382"/>
                      <a:gd name="T33" fmla="*/ 2147483647 h 119"/>
                      <a:gd name="T34" fmla="*/ 2147483647 w 382"/>
                      <a:gd name="T35" fmla="*/ 2147483647 h 119"/>
                      <a:gd name="T36" fmla="*/ 2147483647 w 382"/>
                      <a:gd name="T37" fmla="*/ 2147483647 h 119"/>
                      <a:gd name="T38" fmla="*/ 2147483647 w 382"/>
                      <a:gd name="T39" fmla="*/ 2147483647 h 119"/>
                      <a:gd name="T40" fmla="*/ 2147483647 w 382"/>
                      <a:gd name="T41" fmla="*/ 2147483647 h 119"/>
                      <a:gd name="T42" fmla="*/ 2147483647 w 382"/>
                      <a:gd name="T43" fmla="*/ 2147483647 h 119"/>
                      <a:gd name="T44" fmla="*/ 2147483647 w 382"/>
                      <a:gd name="T45" fmla="*/ 2147483647 h 119"/>
                      <a:gd name="T46" fmla="*/ 2147483647 w 382"/>
                      <a:gd name="T47" fmla="*/ 2147483647 h 119"/>
                      <a:gd name="T48" fmla="*/ 2147483647 w 382"/>
                      <a:gd name="T49" fmla="*/ 2147483647 h 119"/>
                      <a:gd name="T50" fmla="*/ 2147483647 w 382"/>
                      <a:gd name="T51" fmla="*/ 0 h 119"/>
                      <a:gd name="T52" fmla="*/ 2147483647 w 382"/>
                      <a:gd name="T53" fmla="*/ 2147483647 h 119"/>
                      <a:gd name="T54" fmla="*/ 2147483647 w 382"/>
                      <a:gd name="T55" fmla="*/ 2147483647 h 119"/>
                      <a:gd name="T56" fmla="*/ 2147483647 w 382"/>
                      <a:gd name="T57" fmla="*/ 2147483647 h 119"/>
                      <a:gd name="T58" fmla="*/ 2147483647 w 382"/>
                      <a:gd name="T59" fmla="*/ 2147483647 h 119"/>
                      <a:gd name="T60" fmla="*/ 2147483647 w 382"/>
                      <a:gd name="T61" fmla="*/ 2147483647 h 119"/>
                      <a:gd name="T62" fmla="*/ 2147483647 w 382"/>
                      <a:gd name="T63" fmla="*/ 2147483647 h 119"/>
                      <a:gd name="T64" fmla="*/ 2147483647 w 382"/>
                      <a:gd name="T65" fmla="*/ 2147483647 h 119"/>
                      <a:gd name="T66" fmla="*/ 2147483647 w 382"/>
                      <a:gd name="T67" fmla="*/ 2147483647 h 119"/>
                      <a:gd name="T68" fmla="*/ 2147483647 w 382"/>
                      <a:gd name="T69" fmla="*/ 2147483647 h 119"/>
                      <a:gd name="T70" fmla="*/ 2147483647 w 382"/>
                      <a:gd name="T71" fmla="*/ 2147483647 h 119"/>
                      <a:gd name="T72" fmla="*/ 2147483647 w 382"/>
                      <a:gd name="T73" fmla="*/ 2147483647 h 119"/>
                      <a:gd name="T74" fmla="*/ 0 w 382"/>
                      <a:gd name="T75" fmla="*/ 2147483647 h 119"/>
                      <a:gd name="T76" fmla="*/ 2147483647 w 382"/>
                      <a:gd name="T77" fmla="*/ 2147483647 h 119"/>
                      <a:gd name="T78" fmla="*/ 2147483647 w 382"/>
                      <a:gd name="T79" fmla="*/ 2147483647 h 11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382"/>
                      <a:gd name="T121" fmla="*/ 0 h 119"/>
                      <a:gd name="T122" fmla="*/ 382 w 382"/>
                      <a:gd name="T123" fmla="*/ 119 h 11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382" h="119">
                        <a:moveTo>
                          <a:pt x="131" y="63"/>
                        </a:moveTo>
                        <a:lnTo>
                          <a:pt x="39" y="89"/>
                        </a:lnTo>
                        <a:lnTo>
                          <a:pt x="39" y="69"/>
                        </a:lnTo>
                        <a:lnTo>
                          <a:pt x="14" y="75"/>
                        </a:lnTo>
                        <a:lnTo>
                          <a:pt x="12" y="105"/>
                        </a:lnTo>
                        <a:lnTo>
                          <a:pt x="63" y="119"/>
                        </a:lnTo>
                        <a:lnTo>
                          <a:pt x="85" y="111"/>
                        </a:lnTo>
                        <a:lnTo>
                          <a:pt x="53" y="101"/>
                        </a:lnTo>
                        <a:lnTo>
                          <a:pt x="165" y="71"/>
                        </a:lnTo>
                        <a:lnTo>
                          <a:pt x="131" y="63"/>
                        </a:lnTo>
                        <a:close/>
                        <a:moveTo>
                          <a:pt x="263" y="71"/>
                        </a:moveTo>
                        <a:lnTo>
                          <a:pt x="326" y="71"/>
                        </a:lnTo>
                        <a:lnTo>
                          <a:pt x="304" y="63"/>
                        </a:lnTo>
                        <a:lnTo>
                          <a:pt x="207" y="65"/>
                        </a:lnTo>
                        <a:lnTo>
                          <a:pt x="207" y="93"/>
                        </a:lnTo>
                        <a:lnTo>
                          <a:pt x="231" y="99"/>
                        </a:lnTo>
                        <a:lnTo>
                          <a:pt x="231" y="81"/>
                        </a:lnTo>
                        <a:lnTo>
                          <a:pt x="370" y="119"/>
                        </a:lnTo>
                        <a:lnTo>
                          <a:pt x="382" y="103"/>
                        </a:lnTo>
                        <a:lnTo>
                          <a:pt x="263" y="71"/>
                        </a:lnTo>
                        <a:close/>
                        <a:moveTo>
                          <a:pt x="227" y="55"/>
                        </a:moveTo>
                        <a:lnTo>
                          <a:pt x="316" y="29"/>
                        </a:lnTo>
                        <a:lnTo>
                          <a:pt x="316" y="45"/>
                        </a:lnTo>
                        <a:lnTo>
                          <a:pt x="342" y="37"/>
                        </a:lnTo>
                        <a:lnTo>
                          <a:pt x="340" y="13"/>
                        </a:lnTo>
                        <a:lnTo>
                          <a:pt x="290" y="0"/>
                        </a:lnTo>
                        <a:lnTo>
                          <a:pt x="267" y="7"/>
                        </a:lnTo>
                        <a:lnTo>
                          <a:pt x="304" y="17"/>
                        </a:lnTo>
                        <a:lnTo>
                          <a:pt x="197" y="45"/>
                        </a:lnTo>
                        <a:lnTo>
                          <a:pt x="227" y="55"/>
                        </a:lnTo>
                        <a:close/>
                        <a:moveTo>
                          <a:pt x="39" y="45"/>
                        </a:moveTo>
                        <a:lnTo>
                          <a:pt x="63" y="51"/>
                        </a:lnTo>
                        <a:lnTo>
                          <a:pt x="159" y="53"/>
                        </a:lnTo>
                        <a:lnTo>
                          <a:pt x="159" y="25"/>
                        </a:lnTo>
                        <a:lnTo>
                          <a:pt x="135" y="19"/>
                        </a:lnTo>
                        <a:lnTo>
                          <a:pt x="135" y="37"/>
                        </a:lnTo>
                        <a:lnTo>
                          <a:pt x="16" y="5"/>
                        </a:lnTo>
                        <a:lnTo>
                          <a:pt x="0" y="17"/>
                        </a:lnTo>
                        <a:lnTo>
                          <a:pt x="99" y="45"/>
                        </a:lnTo>
                        <a:lnTo>
                          <a:pt x="39" y="4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54" name="Group 261"/>
                <p:cNvGrpSpPr>
                  <a:grpSpLocks/>
                </p:cNvGrpSpPr>
                <p:nvPr/>
              </p:nvGrpSpPr>
              <p:grpSpPr bwMode="auto">
                <a:xfrm>
                  <a:off x="5440262" y="4056666"/>
                  <a:ext cx="236538" cy="204788"/>
                  <a:chOff x="831850" y="1282700"/>
                  <a:chExt cx="695325" cy="488950"/>
                </a:xfrm>
              </p:grpSpPr>
              <p:sp>
                <p:nvSpPr>
                  <p:cNvPr id="286" name="Freeform 210"/>
                  <p:cNvSpPr>
                    <a:spLocks/>
                  </p:cNvSpPr>
                  <p:nvPr/>
                </p:nvSpPr>
                <p:spPr bwMode="auto">
                  <a:xfrm>
                    <a:off x="831850" y="1441893"/>
                    <a:ext cx="695325" cy="329757"/>
                  </a:xfrm>
                  <a:custGeom>
                    <a:avLst/>
                    <a:gdLst>
                      <a:gd name="T0" fmla="*/ 2147483647 w 218"/>
                      <a:gd name="T1" fmla="*/ 2147483647 h 103"/>
                      <a:gd name="T2" fmla="*/ 2147483647 w 218"/>
                      <a:gd name="T3" fmla="*/ 2147483647 h 103"/>
                      <a:gd name="T4" fmla="*/ 2147483647 w 218"/>
                      <a:gd name="T5" fmla="*/ 2147483647 h 103"/>
                      <a:gd name="T6" fmla="*/ 2147483647 w 218"/>
                      <a:gd name="T7" fmla="*/ 0 h 103"/>
                      <a:gd name="T8" fmla="*/ 0 w 218"/>
                      <a:gd name="T9" fmla="*/ 0 h 103"/>
                      <a:gd name="T10" fmla="*/ 2147483647 w 218"/>
                      <a:gd name="T11" fmla="*/ 2147483647 h 10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18"/>
                      <a:gd name="T19" fmla="*/ 0 h 103"/>
                      <a:gd name="T20" fmla="*/ 218 w 218"/>
                      <a:gd name="T21" fmla="*/ 103 h 10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8" h="103">
                        <a:moveTo>
                          <a:pt x="1" y="54"/>
                        </a:moveTo>
                        <a:cubicBezTo>
                          <a:pt x="1" y="64"/>
                          <a:pt x="17" y="103"/>
                          <a:pt x="109" y="103"/>
                        </a:cubicBezTo>
                        <a:cubicBezTo>
                          <a:pt x="201" y="103"/>
                          <a:pt x="218" y="62"/>
                          <a:pt x="218" y="57"/>
                        </a:cubicBezTo>
                        <a:cubicBezTo>
                          <a:pt x="218" y="52"/>
                          <a:pt x="218" y="0"/>
                          <a:pt x="21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1" y="54"/>
                        </a:lnTo>
                        <a:close/>
                      </a:path>
                    </a:pathLst>
                  </a:custGeom>
                  <a:solidFill>
                    <a:srgbClr val="3D61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7" name="Freeform 211"/>
                  <p:cNvSpPr>
                    <a:spLocks/>
                  </p:cNvSpPr>
                  <p:nvPr/>
                </p:nvSpPr>
                <p:spPr bwMode="auto">
                  <a:xfrm>
                    <a:off x="841183" y="1290281"/>
                    <a:ext cx="681324" cy="303224"/>
                  </a:xfrm>
                  <a:custGeom>
                    <a:avLst/>
                    <a:gdLst>
                      <a:gd name="T0" fmla="*/ 2147483647 w 213"/>
                      <a:gd name="T1" fmla="*/ 2147483647 h 95"/>
                      <a:gd name="T2" fmla="*/ 2147483647 w 213"/>
                      <a:gd name="T3" fmla="*/ 2147483647 h 95"/>
                      <a:gd name="T4" fmla="*/ 0 w 213"/>
                      <a:gd name="T5" fmla="*/ 2147483647 h 95"/>
                      <a:gd name="T6" fmla="*/ 2147483647 w 213"/>
                      <a:gd name="T7" fmla="*/ 0 h 95"/>
                      <a:gd name="T8" fmla="*/ 2147483647 w 213"/>
                      <a:gd name="T9" fmla="*/ 2147483647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13"/>
                      <a:gd name="T16" fmla="*/ 0 h 95"/>
                      <a:gd name="T17" fmla="*/ 213 w 21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13" h="95">
                        <a:moveTo>
                          <a:pt x="213" y="47"/>
                        </a:moveTo>
                        <a:cubicBezTo>
                          <a:pt x="213" y="73"/>
                          <a:pt x="164" y="95"/>
                          <a:pt x="106" y="95"/>
                        </a:cubicBezTo>
                        <a:cubicBezTo>
                          <a:pt x="47" y="95"/>
                          <a:pt x="0" y="74"/>
                          <a:pt x="0" y="47"/>
                        </a:cubicBezTo>
                        <a:cubicBezTo>
                          <a:pt x="0" y="21"/>
                          <a:pt x="47" y="0"/>
                          <a:pt x="106" y="0"/>
                        </a:cubicBezTo>
                        <a:cubicBezTo>
                          <a:pt x="164" y="0"/>
                          <a:pt x="213" y="20"/>
                          <a:pt x="213" y="47"/>
                        </a:cubicBezTo>
                        <a:close/>
                      </a:path>
                    </a:pathLst>
                  </a:custGeom>
                  <a:solidFill>
                    <a:srgbClr val="3D61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8" name="Freeform 212"/>
                  <p:cNvSpPr>
                    <a:spLocks noEditPoints="1"/>
                  </p:cNvSpPr>
                  <p:nvPr/>
                </p:nvSpPr>
                <p:spPr bwMode="auto">
                  <a:xfrm>
                    <a:off x="836518" y="1282700"/>
                    <a:ext cx="690657" cy="314596"/>
                  </a:xfrm>
                  <a:custGeom>
                    <a:avLst/>
                    <a:gdLst>
                      <a:gd name="T0" fmla="*/ 2147483647 w 217"/>
                      <a:gd name="T1" fmla="*/ 2147483647 h 99"/>
                      <a:gd name="T2" fmla="*/ 0 w 217"/>
                      <a:gd name="T3" fmla="*/ 2147483647 h 99"/>
                      <a:gd name="T4" fmla="*/ 0 w 217"/>
                      <a:gd name="T5" fmla="*/ 2147483647 h 99"/>
                      <a:gd name="T6" fmla="*/ 2147483647 w 217"/>
                      <a:gd name="T7" fmla="*/ 2147483647 h 99"/>
                      <a:gd name="T8" fmla="*/ 2147483647 w 217"/>
                      <a:gd name="T9" fmla="*/ 2147483647 h 99"/>
                      <a:gd name="T10" fmla="*/ 2147483647 w 217"/>
                      <a:gd name="T11" fmla="*/ 0 h 99"/>
                      <a:gd name="T12" fmla="*/ 2147483647 w 217"/>
                      <a:gd name="T13" fmla="*/ 0 h 99"/>
                      <a:gd name="T14" fmla="*/ 2147483647 w 217"/>
                      <a:gd name="T15" fmla="*/ 2147483647 h 99"/>
                      <a:gd name="T16" fmla="*/ 2147483647 w 217"/>
                      <a:gd name="T17" fmla="*/ 2147483647 h 99"/>
                      <a:gd name="T18" fmla="*/ 2147483647 w 217"/>
                      <a:gd name="T19" fmla="*/ 2147483647 h 99"/>
                      <a:gd name="T20" fmla="*/ 2147483647 w 217"/>
                      <a:gd name="T21" fmla="*/ 2147483647 h 99"/>
                      <a:gd name="T22" fmla="*/ 2147483647 w 217"/>
                      <a:gd name="T23" fmla="*/ 2147483647 h 99"/>
                      <a:gd name="T24" fmla="*/ 2147483647 w 217"/>
                      <a:gd name="T25" fmla="*/ 2147483647 h 99"/>
                      <a:gd name="T26" fmla="*/ 2147483647 w 217"/>
                      <a:gd name="T27" fmla="*/ 2147483647 h 99"/>
                      <a:gd name="T28" fmla="*/ 2147483647 w 217"/>
                      <a:gd name="T29" fmla="*/ 2147483647 h 99"/>
                      <a:gd name="T30" fmla="*/ 2147483647 w 217"/>
                      <a:gd name="T31" fmla="*/ 2147483647 h 99"/>
                      <a:gd name="T32" fmla="*/ 2147483647 w 217"/>
                      <a:gd name="T33" fmla="*/ 2147483647 h 99"/>
                      <a:gd name="T34" fmla="*/ 2147483647 w 217"/>
                      <a:gd name="T35" fmla="*/ 2147483647 h 99"/>
                      <a:gd name="T36" fmla="*/ 2147483647 w 217"/>
                      <a:gd name="T37" fmla="*/ 2147483647 h 99"/>
                      <a:gd name="T38" fmla="*/ 2147483647 w 217"/>
                      <a:gd name="T39" fmla="*/ 2147483647 h 99"/>
                      <a:gd name="T40" fmla="*/ 2147483647 w 217"/>
                      <a:gd name="T41" fmla="*/ 2147483647 h 99"/>
                      <a:gd name="T42" fmla="*/ 2147483647 w 217"/>
                      <a:gd name="T43" fmla="*/ 2147483647 h 99"/>
                      <a:gd name="T44" fmla="*/ 2147483647 w 217"/>
                      <a:gd name="T45" fmla="*/ 2147483647 h 99"/>
                      <a:gd name="T46" fmla="*/ 2147483647 w 217"/>
                      <a:gd name="T47" fmla="*/ 2147483647 h 99"/>
                      <a:gd name="T48" fmla="*/ 2147483647 w 217"/>
                      <a:gd name="T49" fmla="*/ 2147483647 h 99"/>
                      <a:gd name="T50" fmla="*/ 2147483647 w 217"/>
                      <a:gd name="T51" fmla="*/ 2147483647 h 99"/>
                      <a:gd name="T52" fmla="*/ 2147483647 w 217"/>
                      <a:gd name="T53" fmla="*/ 2147483647 h 99"/>
                      <a:gd name="T54" fmla="*/ 2147483647 w 217"/>
                      <a:gd name="T55" fmla="*/ 2147483647 h 99"/>
                      <a:gd name="T56" fmla="*/ 2147483647 w 217"/>
                      <a:gd name="T57" fmla="*/ 2147483647 h 99"/>
                      <a:gd name="T58" fmla="*/ 2147483647 w 217"/>
                      <a:gd name="T59" fmla="*/ 2147483647 h 99"/>
                      <a:gd name="T60" fmla="*/ 2147483647 w 217"/>
                      <a:gd name="T61" fmla="*/ 2147483647 h 99"/>
                      <a:gd name="T62" fmla="*/ 2147483647 w 217"/>
                      <a:gd name="T63" fmla="*/ 2147483647 h 99"/>
                      <a:gd name="T64" fmla="*/ 2147483647 w 217"/>
                      <a:gd name="T65" fmla="*/ 2147483647 h 99"/>
                      <a:gd name="T66" fmla="*/ 2147483647 w 217"/>
                      <a:gd name="T67" fmla="*/ 2147483647 h 99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17"/>
                      <a:gd name="T103" fmla="*/ 0 h 99"/>
                      <a:gd name="T104" fmla="*/ 217 w 217"/>
                      <a:gd name="T105" fmla="*/ 99 h 99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17" h="99">
                        <a:moveTo>
                          <a:pt x="32" y="85"/>
                        </a:moveTo>
                        <a:cubicBezTo>
                          <a:pt x="13" y="76"/>
                          <a:pt x="0" y="64"/>
                          <a:pt x="0" y="49"/>
                        </a:cubicBezTo>
                        <a:cubicBezTo>
                          <a:pt x="0" y="49"/>
                          <a:pt x="0" y="49"/>
                          <a:pt x="0" y="49"/>
                        </a:cubicBezTo>
                        <a:cubicBezTo>
                          <a:pt x="0" y="35"/>
                          <a:pt x="13" y="22"/>
                          <a:pt x="32" y="14"/>
                        </a:cubicBezTo>
                        <a:cubicBezTo>
                          <a:pt x="32" y="14"/>
                          <a:pt x="32" y="14"/>
                          <a:pt x="32" y="14"/>
                        </a:cubicBezTo>
                        <a:cubicBezTo>
                          <a:pt x="52" y="5"/>
                          <a:pt x="78" y="0"/>
                          <a:pt x="108" y="0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cubicBezTo>
                          <a:pt x="137" y="0"/>
                          <a:pt x="164" y="5"/>
                          <a:pt x="184" y="13"/>
                        </a:cubicBezTo>
                        <a:cubicBezTo>
                          <a:pt x="184" y="13"/>
                          <a:pt x="184" y="13"/>
                          <a:pt x="184" y="13"/>
                        </a:cubicBezTo>
                        <a:cubicBezTo>
                          <a:pt x="204" y="22"/>
                          <a:pt x="217" y="34"/>
                          <a:pt x="217" y="49"/>
                        </a:cubicBezTo>
                        <a:cubicBezTo>
                          <a:pt x="217" y="49"/>
                          <a:pt x="217" y="49"/>
                          <a:pt x="217" y="49"/>
                        </a:cubicBezTo>
                        <a:cubicBezTo>
                          <a:pt x="217" y="63"/>
                          <a:pt x="204" y="76"/>
                          <a:pt x="184" y="85"/>
                        </a:cubicBezTo>
                        <a:cubicBezTo>
                          <a:pt x="184" y="85"/>
                          <a:pt x="184" y="85"/>
                          <a:pt x="184" y="85"/>
                        </a:cubicBezTo>
                        <a:cubicBezTo>
                          <a:pt x="164" y="94"/>
                          <a:pt x="137" y="99"/>
                          <a:pt x="108" y="99"/>
                        </a:cubicBezTo>
                        <a:cubicBezTo>
                          <a:pt x="108" y="99"/>
                          <a:pt x="108" y="99"/>
                          <a:pt x="108" y="99"/>
                        </a:cubicBezTo>
                        <a:cubicBezTo>
                          <a:pt x="78" y="99"/>
                          <a:pt x="52" y="94"/>
                          <a:pt x="32" y="85"/>
                        </a:cubicBezTo>
                        <a:close/>
                        <a:moveTo>
                          <a:pt x="34" y="17"/>
                        </a:moveTo>
                        <a:cubicBezTo>
                          <a:pt x="15" y="26"/>
                          <a:pt x="4" y="38"/>
                          <a:pt x="4" y="49"/>
                        </a:cubicBezTo>
                        <a:cubicBezTo>
                          <a:pt x="4" y="49"/>
                          <a:pt x="4" y="49"/>
                          <a:pt x="4" y="49"/>
                        </a:cubicBezTo>
                        <a:cubicBezTo>
                          <a:pt x="4" y="61"/>
                          <a:pt x="15" y="73"/>
                          <a:pt x="34" y="81"/>
                        </a:cubicBezTo>
                        <a:cubicBezTo>
                          <a:pt x="34" y="81"/>
                          <a:pt x="34" y="81"/>
                          <a:pt x="34" y="81"/>
                        </a:cubicBezTo>
                        <a:cubicBezTo>
                          <a:pt x="53" y="90"/>
                          <a:pt x="79" y="95"/>
                          <a:pt x="108" y="95"/>
                        </a:cubicBezTo>
                        <a:cubicBezTo>
                          <a:pt x="108" y="95"/>
                          <a:pt x="108" y="95"/>
                          <a:pt x="108" y="95"/>
                        </a:cubicBezTo>
                        <a:cubicBezTo>
                          <a:pt x="137" y="95"/>
                          <a:pt x="163" y="90"/>
                          <a:pt x="182" y="81"/>
                        </a:cubicBezTo>
                        <a:cubicBezTo>
                          <a:pt x="182" y="81"/>
                          <a:pt x="182" y="81"/>
                          <a:pt x="182" y="81"/>
                        </a:cubicBezTo>
                        <a:cubicBezTo>
                          <a:pt x="202" y="72"/>
                          <a:pt x="213" y="61"/>
                          <a:pt x="213" y="49"/>
                        </a:cubicBezTo>
                        <a:cubicBezTo>
                          <a:pt x="213" y="49"/>
                          <a:pt x="213" y="49"/>
                          <a:pt x="213" y="49"/>
                        </a:cubicBezTo>
                        <a:cubicBezTo>
                          <a:pt x="213" y="37"/>
                          <a:pt x="202" y="26"/>
                          <a:pt x="182" y="17"/>
                        </a:cubicBezTo>
                        <a:cubicBezTo>
                          <a:pt x="182" y="17"/>
                          <a:pt x="182" y="17"/>
                          <a:pt x="182" y="17"/>
                        </a:cubicBezTo>
                        <a:cubicBezTo>
                          <a:pt x="163" y="9"/>
                          <a:pt x="137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79" y="4"/>
                          <a:pt x="53" y="9"/>
                          <a:pt x="34" y="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9" name="Freeform 213"/>
                  <p:cNvSpPr>
                    <a:spLocks noEditPoints="1"/>
                  </p:cNvSpPr>
                  <p:nvPr/>
                </p:nvSpPr>
                <p:spPr bwMode="auto">
                  <a:xfrm>
                    <a:off x="887849" y="1331975"/>
                    <a:ext cx="606658" cy="189515"/>
                  </a:xfrm>
                  <a:custGeom>
                    <a:avLst/>
                    <a:gdLst>
                      <a:gd name="T0" fmla="*/ 2147483647 w 382"/>
                      <a:gd name="T1" fmla="*/ 2147483647 h 119"/>
                      <a:gd name="T2" fmla="*/ 2147483647 w 382"/>
                      <a:gd name="T3" fmla="*/ 2147483647 h 119"/>
                      <a:gd name="T4" fmla="*/ 2147483647 w 382"/>
                      <a:gd name="T5" fmla="*/ 2147483647 h 119"/>
                      <a:gd name="T6" fmla="*/ 2147483647 w 382"/>
                      <a:gd name="T7" fmla="*/ 2147483647 h 119"/>
                      <a:gd name="T8" fmla="*/ 2147483647 w 382"/>
                      <a:gd name="T9" fmla="*/ 2147483647 h 119"/>
                      <a:gd name="T10" fmla="*/ 2147483647 w 382"/>
                      <a:gd name="T11" fmla="*/ 2147483647 h 119"/>
                      <a:gd name="T12" fmla="*/ 2147483647 w 382"/>
                      <a:gd name="T13" fmla="*/ 2147483647 h 119"/>
                      <a:gd name="T14" fmla="*/ 2147483647 w 382"/>
                      <a:gd name="T15" fmla="*/ 2147483647 h 119"/>
                      <a:gd name="T16" fmla="*/ 2147483647 w 382"/>
                      <a:gd name="T17" fmla="*/ 2147483647 h 119"/>
                      <a:gd name="T18" fmla="*/ 2147483647 w 382"/>
                      <a:gd name="T19" fmla="*/ 2147483647 h 119"/>
                      <a:gd name="T20" fmla="*/ 2147483647 w 382"/>
                      <a:gd name="T21" fmla="*/ 2147483647 h 119"/>
                      <a:gd name="T22" fmla="*/ 2147483647 w 382"/>
                      <a:gd name="T23" fmla="*/ 2147483647 h 119"/>
                      <a:gd name="T24" fmla="*/ 2147483647 w 382"/>
                      <a:gd name="T25" fmla="*/ 2147483647 h 119"/>
                      <a:gd name="T26" fmla="*/ 2147483647 w 382"/>
                      <a:gd name="T27" fmla="*/ 2147483647 h 119"/>
                      <a:gd name="T28" fmla="*/ 2147483647 w 382"/>
                      <a:gd name="T29" fmla="*/ 2147483647 h 119"/>
                      <a:gd name="T30" fmla="*/ 2147483647 w 382"/>
                      <a:gd name="T31" fmla="*/ 2147483647 h 119"/>
                      <a:gd name="T32" fmla="*/ 2147483647 w 382"/>
                      <a:gd name="T33" fmla="*/ 2147483647 h 119"/>
                      <a:gd name="T34" fmla="*/ 2147483647 w 382"/>
                      <a:gd name="T35" fmla="*/ 2147483647 h 119"/>
                      <a:gd name="T36" fmla="*/ 2147483647 w 382"/>
                      <a:gd name="T37" fmla="*/ 2147483647 h 119"/>
                      <a:gd name="T38" fmla="*/ 2147483647 w 382"/>
                      <a:gd name="T39" fmla="*/ 2147483647 h 119"/>
                      <a:gd name="T40" fmla="*/ 2147483647 w 382"/>
                      <a:gd name="T41" fmla="*/ 2147483647 h 119"/>
                      <a:gd name="T42" fmla="*/ 2147483647 w 382"/>
                      <a:gd name="T43" fmla="*/ 2147483647 h 119"/>
                      <a:gd name="T44" fmla="*/ 2147483647 w 382"/>
                      <a:gd name="T45" fmla="*/ 2147483647 h 119"/>
                      <a:gd name="T46" fmla="*/ 2147483647 w 382"/>
                      <a:gd name="T47" fmla="*/ 2147483647 h 119"/>
                      <a:gd name="T48" fmla="*/ 2147483647 w 382"/>
                      <a:gd name="T49" fmla="*/ 2147483647 h 119"/>
                      <a:gd name="T50" fmla="*/ 2147483647 w 382"/>
                      <a:gd name="T51" fmla="*/ 0 h 119"/>
                      <a:gd name="T52" fmla="*/ 2147483647 w 382"/>
                      <a:gd name="T53" fmla="*/ 2147483647 h 119"/>
                      <a:gd name="T54" fmla="*/ 2147483647 w 382"/>
                      <a:gd name="T55" fmla="*/ 2147483647 h 119"/>
                      <a:gd name="T56" fmla="*/ 2147483647 w 382"/>
                      <a:gd name="T57" fmla="*/ 2147483647 h 119"/>
                      <a:gd name="T58" fmla="*/ 2147483647 w 382"/>
                      <a:gd name="T59" fmla="*/ 2147483647 h 119"/>
                      <a:gd name="T60" fmla="*/ 2147483647 w 382"/>
                      <a:gd name="T61" fmla="*/ 2147483647 h 119"/>
                      <a:gd name="T62" fmla="*/ 2147483647 w 382"/>
                      <a:gd name="T63" fmla="*/ 2147483647 h 119"/>
                      <a:gd name="T64" fmla="*/ 2147483647 w 382"/>
                      <a:gd name="T65" fmla="*/ 2147483647 h 119"/>
                      <a:gd name="T66" fmla="*/ 2147483647 w 382"/>
                      <a:gd name="T67" fmla="*/ 2147483647 h 119"/>
                      <a:gd name="T68" fmla="*/ 2147483647 w 382"/>
                      <a:gd name="T69" fmla="*/ 2147483647 h 119"/>
                      <a:gd name="T70" fmla="*/ 2147483647 w 382"/>
                      <a:gd name="T71" fmla="*/ 2147483647 h 119"/>
                      <a:gd name="T72" fmla="*/ 2147483647 w 382"/>
                      <a:gd name="T73" fmla="*/ 2147483647 h 119"/>
                      <a:gd name="T74" fmla="*/ 0 w 382"/>
                      <a:gd name="T75" fmla="*/ 2147483647 h 119"/>
                      <a:gd name="T76" fmla="*/ 2147483647 w 382"/>
                      <a:gd name="T77" fmla="*/ 2147483647 h 119"/>
                      <a:gd name="T78" fmla="*/ 2147483647 w 382"/>
                      <a:gd name="T79" fmla="*/ 2147483647 h 11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382"/>
                      <a:gd name="T121" fmla="*/ 0 h 119"/>
                      <a:gd name="T122" fmla="*/ 382 w 382"/>
                      <a:gd name="T123" fmla="*/ 119 h 11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382" h="119">
                        <a:moveTo>
                          <a:pt x="131" y="63"/>
                        </a:moveTo>
                        <a:lnTo>
                          <a:pt x="39" y="89"/>
                        </a:lnTo>
                        <a:lnTo>
                          <a:pt x="39" y="69"/>
                        </a:lnTo>
                        <a:lnTo>
                          <a:pt x="14" y="75"/>
                        </a:lnTo>
                        <a:lnTo>
                          <a:pt x="12" y="105"/>
                        </a:lnTo>
                        <a:lnTo>
                          <a:pt x="63" y="119"/>
                        </a:lnTo>
                        <a:lnTo>
                          <a:pt x="85" y="111"/>
                        </a:lnTo>
                        <a:lnTo>
                          <a:pt x="53" y="101"/>
                        </a:lnTo>
                        <a:lnTo>
                          <a:pt x="165" y="71"/>
                        </a:lnTo>
                        <a:lnTo>
                          <a:pt x="131" y="63"/>
                        </a:lnTo>
                        <a:close/>
                        <a:moveTo>
                          <a:pt x="263" y="71"/>
                        </a:moveTo>
                        <a:lnTo>
                          <a:pt x="326" y="71"/>
                        </a:lnTo>
                        <a:lnTo>
                          <a:pt x="304" y="63"/>
                        </a:lnTo>
                        <a:lnTo>
                          <a:pt x="207" y="65"/>
                        </a:lnTo>
                        <a:lnTo>
                          <a:pt x="207" y="93"/>
                        </a:lnTo>
                        <a:lnTo>
                          <a:pt x="231" y="99"/>
                        </a:lnTo>
                        <a:lnTo>
                          <a:pt x="231" y="81"/>
                        </a:lnTo>
                        <a:lnTo>
                          <a:pt x="370" y="119"/>
                        </a:lnTo>
                        <a:lnTo>
                          <a:pt x="382" y="103"/>
                        </a:lnTo>
                        <a:lnTo>
                          <a:pt x="263" y="71"/>
                        </a:lnTo>
                        <a:close/>
                        <a:moveTo>
                          <a:pt x="227" y="55"/>
                        </a:moveTo>
                        <a:lnTo>
                          <a:pt x="316" y="29"/>
                        </a:lnTo>
                        <a:lnTo>
                          <a:pt x="316" y="45"/>
                        </a:lnTo>
                        <a:lnTo>
                          <a:pt x="342" y="37"/>
                        </a:lnTo>
                        <a:lnTo>
                          <a:pt x="340" y="13"/>
                        </a:lnTo>
                        <a:lnTo>
                          <a:pt x="290" y="0"/>
                        </a:lnTo>
                        <a:lnTo>
                          <a:pt x="267" y="7"/>
                        </a:lnTo>
                        <a:lnTo>
                          <a:pt x="304" y="17"/>
                        </a:lnTo>
                        <a:lnTo>
                          <a:pt x="197" y="45"/>
                        </a:lnTo>
                        <a:lnTo>
                          <a:pt x="227" y="55"/>
                        </a:lnTo>
                        <a:close/>
                        <a:moveTo>
                          <a:pt x="39" y="45"/>
                        </a:moveTo>
                        <a:lnTo>
                          <a:pt x="63" y="51"/>
                        </a:lnTo>
                        <a:lnTo>
                          <a:pt x="159" y="53"/>
                        </a:lnTo>
                        <a:lnTo>
                          <a:pt x="159" y="25"/>
                        </a:lnTo>
                        <a:lnTo>
                          <a:pt x="135" y="19"/>
                        </a:lnTo>
                        <a:lnTo>
                          <a:pt x="135" y="37"/>
                        </a:lnTo>
                        <a:lnTo>
                          <a:pt x="16" y="5"/>
                        </a:lnTo>
                        <a:lnTo>
                          <a:pt x="0" y="17"/>
                        </a:lnTo>
                        <a:lnTo>
                          <a:pt x="99" y="45"/>
                        </a:lnTo>
                        <a:lnTo>
                          <a:pt x="39" y="4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55" name="Group 261"/>
                <p:cNvGrpSpPr>
                  <a:grpSpLocks/>
                </p:cNvGrpSpPr>
                <p:nvPr/>
              </p:nvGrpSpPr>
              <p:grpSpPr bwMode="auto">
                <a:xfrm>
                  <a:off x="7507188" y="4055873"/>
                  <a:ext cx="236538" cy="206375"/>
                  <a:chOff x="831850" y="1282700"/>
                  <a:chExt cx="695325" cy="488950"/>
                </a:xfrm>
              </p:grpSpPr>
              <p:sp>
                <p:nvSpPr>
                  <p:cNvPr id="282" name="Freeform 210"/>
                  <p:cNvSpPr>
                    <a:spLocks/>
                  </p:cNvSpPr>
                  <p:nvPr/>
                </p:nvSpPr>
                <p:spPr bwMode="auto">
                  <a:xfrm>
                    <a:off x="831850" y="1444428"/>
                    <a:ext cx="695325" cy="327222"/>
                  </a:xfrm>
                  <a:custGeom>
                    <a:avLst/>
                    <a:gdLst>
                      <a:gd name="T0" fmla="*/ 2147483647 w 218"/>
                      <a:gd name="T1" fmla="*/ 2147483647 h 103"/>
                      <a:gd name="T2" fmla="*/ 2147483647 w 218"/>
                      <a:gd name="T3" fmla="*/ 2147483647 h 103"/>
                      <a:gd name="T4" fmla="*/ 2147483647 w 218"/>
                      <a:gd name="T5" fmla="*/ 2147483647 h 103"/>
                      <a:gd name="T6" fmla="*/ 2147483647 w 218"/>
                      <a:gd name="T7" fmla="*/ 0 h 103"/>
                      <a:gd name="T8" fmla="*/ 0 w 218"/>
                      <a:gd name="T9" fmla="*/ 0 h 103"/>
                      <a:gd name="T10" fmla="*/ 2147483647 w 218"/>
                      <a:gd name="T11" fmla="*/ 2147483647 h 10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18"/>
                      <a:gd name="T19" fmla="*/ 0 h 103"/>
                      <a:gd name="T20" fmla="*/ 218 w 218"/>
                      <a:gd name="T21" fmla="*/ 103 h 10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18" h="103">
                        <a:moveTo>
                          <a:pt x="1" y="54"/>
                        </a:moveTo>
                        <a:cubicBezTo>
                          <a:pt x="1" y="64"/>
                          <a:pt x="17" y="103"/>
                          <a:pt x="109" y="103"/>
                        </a:cubicBezTo>
                        <a:cubicBezTo>
                          <a:pt x="201" y="103"/>
                          <a:pt x="218" y="62"/>
                          <a:pt x="218" y="57"/>
                        </a:cubicBezTo>
                        <a:cubicBezTo>
                          <a:pt x="218" y="52"/>
                          <a:pt x="218" y="0"/>
                          <a:pt x="21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1" y="54"/>
                        </a:lnTo>
                        <a:close/>
                      </a:path>
                    </a:pathLst>
                  </a:custGeom>
                  <a:solidFill>
                    <a:srgbClr val="3D61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3" name="Freeform 211"/>
                  <p:cNvSpPr>
                    <a:spLocks/>
                  </p:cNvSpPr>
                  <p:nvPr/>
                </p:nvSpPr>
                <p:spPr bwMode="auto">
                  <a:xfrm>
                    <a:off x="841183" y="1290222"/>
                    <a:ext cx="681324" cy="300892"/>
                  </a:xfrm>
                  <a:custGeom>
                    <a:avLst/>
                    <a:gdLst>
                      <a:gd name="T0" fmla="*/ 2147483647 w 213"/>
                      <a:gd name="T1" fmla="*/ 2147483647 h 95"/>
                      <a:gd name="T2" fmla="*/ 2147483647 w 213"/>
                      <a:gd name="T3" fmla="*/ 2147483647 h 95"/>
                      <a:gd name="T4" fmla="*/ 0 w 213"/>
                      <a:gd name="T5" fmla="*/ 2147483647 h 95"/>
                      <a:gd name="T6" fmla="*/ 2147483647 w 213"/>
                      <a:gd name="T7" fmla="*/ 0 h 95"/>
                      <a:gd name="T8" fmla="*/ 2147483647 w 213"/>
                      <a:gd name="T9" fmla="*/ 2147483647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13"/>
                      <a:gd name="T16" fmla="*/ 0 h 95"/>
                      <a:gd name="T17" fmla="*/ 213 w 21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13" h="95">
                        <a:moveTo>
                          <a:pt x="213" y="47"/>
                        </a:moveTo>
                        <a:cubicBezTo>
                          <a:pt x="213" y="73"/>
                          <a:pt x="164" y="95"/>
                          <a:pt x="106" y="95"/>
                        </a:cubicBezTo>
                        <a:cubicBezTo>
                          <a:pt x="47" y="95"/>
                          <a:pt x="0" y="74"/>
                          <a:pt x="0" y="47"/>
                        </a:cubicBezTo>
                        <a:cubicBezTo>
                          <a:pt x="0" y="21"/>
                          <a:pt x="47" y="0"/>
                          <a:pt x="106" y="0"/>
                        </a:cubicBezTo>
                        <a:cubicBezTo>
                          <a:pt x="164" y="0"/>
                          <a:pt x="213" y="20"/>
                          <a:pt x="213" y="47"/>
                        </a:cubicBezTo>
                        <a:close/>
                      </a:path>
                    </a:pathLst>
                  </a:custGeom>
                  <a:solidFill>
                    <a:srgbClr val="3D61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4" name="Freeform 212"/>
                  <p:cNvSpPr>
                    <a:spLocks noEditPoints="1"/>
                  </p:cNvSpPr>
                  <p:nvPr/>
                </p:nvSpPr>
                <p:spPr bwMode="auto">
                  <a:xfrm>
                    <a:off x="836518" y="1282700"/>
                    <a:ext cx="690657" cy="315937"/>
                  </a:xfrm>
                  <a:custGeom>
                    <a:avLst/>
                    <a:gdLst>
                      <a:gd name="T0" fmla="*/ 2147483647 w 217"/>
                      <a:gd name="T1" fmla="*/ 2147483647 h 99"/>
                      <a:gd name="T2" fmla="*/ 0 w 217"/>
                      <a:gd name="T3" fmla="*/ 2147483647 h 99"/>
                      <a:gd name="T4" fmla="*/ 0 w 217"/>
                      <a:gd name="T5" fmla="*/ 2147483647 h 99"/>
                      <a:gd name="T6" fmla="*/ 2147483647 w 217"/>
                      <a:gd name="T7" fmla="*/ 2147483647 h 99"/>
                      <a:gd name="T8" fmla="*/ 2147483647 w 217"/>
                      <a:gd name="T9" fmla="*/ 2147483647 h 99"/>
                      <a:gd name="T10" fmla="*/ 2147483647 w 217"/>
                      <a:gd name="T11" fmla="*/ 0 h 99"/>
                      <a:gd name="T12" fmla="*/ 2147483647 w 217"/>
                      <a:gd name="T13" fmla="*/ 0 h 99"/>
                      <a:gd name="T14" fmla="*/ 2147483647 w 217"/>
                      <a:gd name="T15" fmla="*/ 2147483647 h 99"/>
                      <a:gd name="T16" fmla="*/ 2147483647 w 217"/>
                      <a:gd name="T17" fmla="*/ 2147483647 h 99"/>
                      <a:gd name="T18" fmla="*/ 2147483647 w 217"/>
                      <a:gd name="T19" fmla="*/ 2147483647 h 99"/>
                      <a:gd name="T20" fmla="*/ 2147483647 w 217"/>
                      <a:gd name="T21" fmla="*/ 2147483647 h 99"/>
                      <a:gd name="T22" fmla="*/ 2147483647 w 217"/>
                      <a:gd name="T23" fmla="*/ 2147483647 h 99"/>
                      <a:gd name="T24" fmla="*/ 2147483647 w 217"/>
                      <a:gd name="T25" fmla="*/ 2147483647 h 99"/>
                      <a:gd name="T26" fmla="*/ 2147483647 w 217"/>
                      <a:gd name="T27" fmla="*/ 2147483647 h 99"/>
                      <a:gd name="T28" fmla="*/ 2147483647 w 217"/>
                      <a:gd name="T29" fmla="*/ 2147483647 h 99"/>
                      <a:gd name="T30" fmla="*/ 2147483647 w 217"/>
                      <a:gd name="T31" fmla="*/ 2147483647 h 99"/>
                      <a:gd name="T32" fmla="*/ 2147483647 w 217"/>
                      <a:gd name="T33" fmla="*/ 2147483647 h 99"/>
                      <a:gd name="T34" fmla="*/ 2147483647 w 217"/>
                      <a:gd name="T35" fmla="*/ 2147483647 h 99"/>
                      <a:gd name="T36" fmla="*/ 2147483647 w 217"/>
                      <a:gd name="T37" fmla="*/ 2147483647 h 99"/>
                      <a:gd name="T38" fmla="*/ 2147483647 w 217"/>
                      <a:gd name="T39" fmla="*/ 2147483647 h 99"/>
                      <a:gd name="T40" fmla="*/ 2147483647 w 217"/>
                      <a:gd name="T41" fmla="*/ 2147483647 h 99"/>
                      <a:gd name="T42" fmla="*/ 2147483647 w 217"/>
                      <a:gd name="T43" fmla="*/ 2147483647 h 99"/>
                      <a:gd name="T44" fmla="*/ 2147483647 w 217"/>
                      <a:gd name="T45" fmla="*/ 2147483647 h 99"/>
                      <a:gd name="T46" fmla="*/ 2147483647 w 217"/>
                      <a:gd name="T47" fmla="*/ 2147483647 h 99"/>
                      <a:gd name="T48" fmla="*/ 2147483647 w 217"/>
                      <a:gd name="T49" fmla="*/ 2147483647 h 99"/>
                      <a:gd name="T50" fmla="*/ 2147483647 w 217"/>
                      <a:gd name="T51" fmla="*/ 2147483647 h 99"/>
                      <a:gd name="T52" fmla="*/ 2147483647 w 217"/>
                      <a:gd name="T53" fmla="*/ 2147483647 h 99"/>
                      <a:gd name="T54" fmla="*/ 2147483647 w 217"/>
                      <a:gd name="T55" fmla="*/ 2147483647 h 99"/>
                      <a:gd name="T56" fmla="*/ 2147483647 w 217"/>
                      <a:gd name="T57" fmla="*/ 2147483647 h 99"/>
                      <a:gd name="T58" fmla="*/ 2147483647 w 217"/>
                      <a:gd name="T59" fmla="*/ 2147483647 h 99"/>
                      <a:gd name="T60" fmla="*/ 2147483647 w 217"/>
                      <a:gd name="T61" fmla="*/ 2147483647 h 99"/>
                      <a:gd name="T62" fmla="*/ 2147483647 w 217"/>
                      <a:gd name="T63" fmla="*/ 2147483647 h 99"/>
                      <a:gd name="T64" fmla="*/ 2147483647 w 217"/>
                      <a:gd name="T65" fmla="*/ 2147483647 h 99"/>
                      <a:gd name="T66" fmla="*/ 2147483647 w 217"/>
                      <a:gd name="T67" fmla="*/ 2147483647 h 99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17"/>
                      <a:gd name="T103" fmla="*/ 0 h 99"/>
                      <a:gd name="T104" fmla="*/ 217 w 217"/>
                      <a:gd name="T105" fmla="*/ 99 h 99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17" h="99">
                        <a:moveTo>
                          <a:pt x="32" y="85"/>
                        </a:moveTo>
                        <a:cubicBezTo>
                          <a:pt x="13" y="76"/>
                          <a:pt x="0" y="64"/>
                          <a:pt x="0" y="49"/>
                        </a:cubicBezTo>
                        <a:cubicBezTo>
                          <a:pt x="0" y="49"/>
                          <a:pt x="0" y="49"/>
                          <a:pt x="0" y="49"/>
                        </a:cubicBezTo>
                        <a:cubicBezTo>
                          <a:pt x="0" y="35"/>
                          <a:pt x="13" y="22"/>
                          <a:pt x="32" y="14"/>
                        </a:cubicBezTo>
                        <a:cubicBezTo>
                          <a:pt x="32" y="14"/>
                          <a:pt x="32" y="14"/>
                          <a:pt x="32" y="14"/>
                        </a:cubicBezTo>
                        <a:cubicBezTo>
                          <a:pt x="52" y="5"/>
                          <a:pt x="78" y="0"/>
                          <a:pt x="108" y="0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cubicBezTo>
                          <a:pt x="137" y="0"/>
                          <a:pt x="164" y="5"/>
                          <a:pt x="184" y="13"/>
                        </a:cubicBezTo>
                        <a:cubicBezTo>
                          <a:pt x="184" y="13"/>
                          <a:pt x="184" y="13"/>
                          <a:pt x="184" y="13"/>
                        </a:cubicBezTo>
                        <a:cubicBezTo>
                          <a:pt x="204" y="22"/>
                          <a:pt x="217" y="34"/>
                          <a:pt x="217" y="49"/>
                        </a:cubicBezTo>
                        <a:cubicBezTo>
                          <a:pt x="217" y="49"/>
                          <a:pt x="217" y="49"/>
                          <a:pt x="217" y="49"/>
                        </a:cubicBezTo>
                        <a:cubicBezTo>
                          <a:pt x="217" y="63"/>
                          <a:pt x="204" y="76"/>
                          <a:pt x="184" y="85"/>
                        </a:cubicBezTo>
                        <a:cubicBezTo>
                          <a:pt x="184" y="85"/>
                          <a:pt x="184" y="85"/>
                          <a:pt x="184" y="85"/>
                        </a:cubicBezTo>
                        <a:cubicBezTo>
                          <a:pt x="164" y="94"/>
                          <a:pt x="137" y="99"/>
                          <a:pt x="108" y="99"/>
                        </a:cubicBezTo>
                        <a:cubicBezTo>
                          <a:pt x="108" y="99"/>
                          <a:pt x="108" y="99"/>
                          <a:pt x="108" y="99"/>
                        </a:cubicBezTo>
                        <a:cubicBezTo>
                          <a:pt x="78" y="99"/>
                          <a:pt x="52" y="94"/>
                          <a:pt x="32" y="85"/>
                        </a:cubicBezTo>
                        <a:close/>
                        <a:moveTo>
                          <a:pt x="34" y="17"/>
                        </a:moveTo>
                        <a:cubicBezTo>
                          <a:pt x="15" y="26"/>
                          <a:pt x="4" y="38"/>
                          <a:pt x="4" y="49"/>
                        </a:cubicBezTo>
                        <a:cubicBezTo>
                          <a:pt x="4" y="49"/>
                          <a:pt x="4" y="49"/>
                          <a:pt x="4" y="49"/>
                        </a:cubicBezTo>
                        <a:cubicBezTo>
                          <a:pt x="4" y="61"/>
                          <a:pt x="15" y="73"/>
                          <a:pt x="34" y="81"/>
                        </a:cubicBezTo>
                        <a:cubicBezTo>
                          <a:pt x="34" y="81"/>
                          <a:pt x="34" y="81"/>
                          <a:pt x="34" y="81"/>
                        </a:cubicBezTo>
                        <a:cubicBezTo>
                          <a:pt x="53" y="90"/>
                          <a:pt x="79" y="95"/>
                          <a:pt x="108" y="95"/>
                        </a:cubicBezTo>
                        <a:cubicBezTo>
                          <a:pt x="108" y="95"/>
                          <a:pt x="108" y="95"/>
                          <a:pt x="108" y="95"/>
                        </a:cubicBezTo>
                        <a:cubicBezTo>
                          <a:pt x="137" y="95"/>
                          <a:pt x="163" y="90"/>
                          <a:pt x="182" y="81"/>
                        </a:cubicBezTo>
                        <a:cubicBezTo>
                          <a:pt x="182" y="81"/>
                          <a:pt x="182" y="81"/>
                          <a:pt x="182" y="81"/>
                        </a:cubicBezTo>
                        <a:cubicBezTo>
                          <a:pt x="202" y="72"/>
                          <a:pt x="213" y="61"/>
                          <a:pt x="213" y="49"/>
                        </a:cubicBezTo>
                        <a:cubicBezTo>
                          <a:pt x="213" y="49"/>
                          <a:pt x="213" y="49"/>
                          <a:pt x="213" y="49"/>
                        </a:cubicBezTo>
                        <a:cubicBezTo>
                          <a:pt x="213" y="37"/>
                          <a:pt x="202" y="26"/>
                          <a:pt x="182" y="17"/>
                        </a:cubicBezTo>
                        <a:cubicBezTo>
                          <a:pt x="182" y="17"/>
                          <a:pt x="182" y="17"/>
                          <a:pt x="182" y="17"/>
                        </a:cubicBezTo>
                        <a:cubicBezTo>
                          <a:pt x="163" y="9"/>
                          <a:pt x="137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108" y="4"/>
                          <a:pt x="108" y="4"/>
                          <a:pt x="108" y="4"/>
                        </a:cubicBezTo>
                        <a:cubicBezTo>
                          <a:pt x="79" y="4"/>
                          <a:pt x="53" y="9"/>
                          <a:pt x="34" y="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5" name="Freeform 213"/>
                  <p:cNvSpPr>
                    <a:spLocks noEditPoints="1"/>
                  </p:cNvSpPr>
                  <p:nvPr/>
                </p:nvSpPr>
                <p:spPr bwMode="auto">
                  <a:xfrm>
                    <a:off x="887849" y="1335356"/>
                    <a:ext cx="606658" cy="188058"/>
                  </a:xfrm>
                  <a:custGeom>
                    <a:avLst/>
                    <a:gdLst>
                      <a:gd name="T0" fmla="*/ 2147483647 w 382"/>
                      <a:gd name="T1" fmla="*/ 2147483647 h 119"/>
                      <a:gd name="T2" fmla="*/ 2147483647 w 382"/>
                      <a:gd name="T3" fmla="*/ 2147483647 h 119"/>
                      <a:gd name="T4" fmla="*/ 2147483647 w 382"/>
                      <a:gd name="T5" fmla="*/ 2147483647 h 119"/>
                      <a:gd name="T6" fmla="*/ 2147483647 w 382"/>
                      <a:gd name="T7" fmla="*/ 2147483647 h 119"/>
                      <a:gd name="T8" fmla="*/ 2147483647 w 382"/>
                      <a:gd name="T9" fmla="*/ 2147483647 h 119"/>
                      <a:gd name="T10" fmla="*/ 2147483647 w 382"/>
                      <a:gd name="T11" fmla="*/ 2147483647 h 119"/>
                      <a:gd name="T12" fmla="*/ 2147483647 w 382"/>
                      <a:gd name="T13" fmla="*/ 2147483647 h 119"/>
                      <a:gd name="T14" fmla="*/ 2147483647 w 382"/>
                      <a:gd name="T15" fmla="*/ 2147483647 h 119"/>
                      <a:gd name="T16" fmla="*/ 2147483647 w 382"/>
                      <a:gd name="T17" fmla="*/ 2147483647 h 119"/>
                      <a:gd name="T18" fmla="*/ 2147483647 w 382"/>
                      <a:gd name="T19" fmla="*/ 2147483647 h 119"/>
                      <a:gd name="T20" fmla="*/ 2147483647 w 382"/>
                      <a:gd name="T21" fmla="*/ 2147483647 h 119"/>
                      <a:gd name="T22" fmla="*/ 2147483647 w 382"/>
                      <a:gd name="T23" fmla="*/ 2147483647 h 119"/>
                      <a:gd name="T24" fmla="*/ 2147483647 w 382"/>
                      <a:gd name="T25" fmla="*/ 2147483647 h 119"/>
                      <a:gd name="T26" fmla="*/ 2147483647 w 382"/>
                      <a:gd name="T27" fmla="*/ 2147483647 h 119"/>
                      <a:gd name="T28" fmla="*/ 2147483647 w 382"/>
                      <a:gd name="T29" fmla="*/ 2147483647 h 119"/>
                      <a:gd name="T30" fmla="*/ 2147483647 w 382"/>
                      <a:gd name="T31" fmla="*/ 2147483647 h 119"/>
                      <a:gd name="T32" fmla="*/ 2147483647 w 382"/>
                      <a:gd name="T33" fmla="*/ 2147483647 h 119"/>
                      <a:gd name="T34" fmla="*/ 2147483647 w 382"/>
                      <a:gd name="T35" fmla="*/ 2147483647 h 119"/>
                      <a:gd name="T36" fmla="*/ 2147483647 w 382"/>
                      <a:gd name="T37" fmla="*/ 2147483647 h 119"/>
                      <a:gd name="T38" fmla="*/ 2147483647 w 382"/>
                      <a:gd name="T39" fmla="*/ 2147483647 h 119"/>
                      <a:gd name="T40" fmla="*/ 2147483647 w 382"/>
                      <a:gd name="T41" fmla="*/ 2147483647 h 119"/>
                      <a:gd name="T42" fmla="*/ 2147483647 w 382"/>
                      <a:gd name="T43" fmla="*/ 2147483647 h 119"/>
                      <a:gd name="T44" fmla="*/ 2147483647 w 382"/>
                      <a:gd name="T45" fmla="*/ 2147483647 h 119"/>
                      <a:gd name="T46" fmla="*/ 2147483647 w 382"/>
                      <a:gd name="T47" fmla="*/ 2147483647 h 119"/>
                      <a:gd name="T48" fmla="*/ 2147483647 w 382"/>
                      <a:gd name="T49" fmla="*/ 2147483647 h 119"/>
                      <a:gd name="T50" fmla="*/ 2147483647 w 382"/>
                      <a:gd name="T51" fmla="*/ 0 h 119"/>
                      <a:gd name="T52" fmla="*/ 2147483647 w 382"/>
                      <a:gd name="T53" fmla="*/ 2147483647 h 119"/>
                      <a:gd name="T54" fmla="*/ 2147483647 w 382"/>
                      <a:gd name="T55" fmla="*/ 2147483647 h 119"/>
                      <a:gd name="T56" fmla="*/ 2147483647 w 382"/>
                      <a:gd name="T57" fmla="*/ 2147483647 h 119"/>
                      <a:gd name="T58" fmla="*/ 2147483647 w 382"/>
                      <a:gd name="T59" fmla="*/ 2147483647 h 119"/>
                      <a:gd name="T60" fmla="*/ 2147483647 w 382"/>
                      <a:gd name="T61" fmla="*/ 2147483647 h 119"/>
                      <a:gd name="T62" fmla="*/ 2147483647 w 382"/>
                      <a:gd name="T63" fmla="*/ 2147483647 h 119"/>
                      <a:gd name="T64" fmla="*/ 2147483647 w 382"/>
                      <a:gd name="T65" fmla="*/ 2147483647 h 119"/>
                      <a:gd name="T66" fmla="*/ 2147483647 w 382"/>
                      <a:gd name="T67" fmla="*/ 2147483647 h 119"/>
                      <a:gd name="T68" fmla="*/ 2147483647 w 382"/>
                      <a:gd name="T69" fmla="*/ 2147483647 h 119"/>
                      <a:gd name="T70" fmla="*/ 2147483647 w 382"/>
                      <a:gd name="T71" fmla="*/ 2147483647 h 119"/>
                      <a:gd name="T72" fmla="*/ 2147483647 w 382"/>
                      <a:gd name="T73" fmla="*/ 2147483647 h 119"/>
                      <a:gd name="T74" fmla="*/ 0 w 382"/>
                      <a:gd name="T75" fmla="*/ 2147483647 h 119"/>
                      <a:gd name="T76" fmla="*/ 2147483647 w 382"/>
                      <a:gd name="T77" fmla="*/ 2147483647 h 119"/>
                      <a:gd name="T78" fmla="*/ 2147483647 w 382"/>
                      <a:gd name="T79" fmla="*/ 2147483647 h 11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382"/>
                      <a:gd name="T121" fmla="*/ 0 h 119"/>
                      <a:gd name="T122" fmla="*/ 382 w 382"/>
                      <a:gd name="T123" fmla="*/ 119 h 11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382" h="119">
                        <a:moveTo>
                          <a:pt x="131" y="63"/>
                        </a:moveTo>
                        <a:lnTo>
                          <a:pt x="39" y="89"/>
                        </a:lnTo>
                        <a:lnTo>
                          <a:pt x="39" y="69"/>
                        </a:lnTo>
                        <a:lnTo>
                          <a:pt x="14" y="75"/>
                        </a:lnTo>
                        <a:lnTo>
                          <a:pt x="12" y="105"/>
                        </a:lnTo>
                        <a:lnTo>
                          <a:pt x="63" y="119"/>
                        </a:lnTo>
                        <a:lnTo>
                          <a:pt x="85" y="111"/>
                        </a:lnTo>
                        <a:lnTo>
                          <a:pt x="53" y="101"/>
                        </a:lnTo>
                        <a:lnTo>
                          <a:pt x="165" y="71"/>
                        </a:lnTo>
                        <a:lnTo>
                          <a:pt x="131" y="63"/>
                        </a:lnTo>
                        <a:close/>
                        <a:moveTo>
                          <a:pt x="263" y="71"/>
                        </a:moveTo>
                        <a:lnTo>
                          <a:pt x="326" y="71"/>
                        </a:lnTo>
                        <a:lnTo>
                          <a:pt x="304" y="63"/>
                        </a:lnTo>
                        <a:lnTo>
                          <a:pt x="207" y="65"/>
                        </a:lnTo>
                        <a:lnTo>
                          <a:pt x="207" y="93"/>
                        </a:lnTo>
                        <a:lnTo>
                          <a:pt x="231" y="99"/>
                        </a:lnTo>
                        <a:lnTo>
                          <a:pt x="231" y="81"/>
                        </a:lnTo>
                        <a:lnTo>
                          <a:pt x="370" y="119"/>
                        </a:lnTo>
                        <a:lnTo>
                          <a:pt x="382" y="103"/>
                        </a:lnTo>
                        <a:lnTo>
                          <a:pt x="263" y="71"/>
                        </a:lnTo>
                        <a:close/>
                        <a:moveTo>
                          <a:pt x="227" y="55"/>
                        </a:moveTo>
                        <a:lnTo>
                          <a:pt x="316" y="29"/>
                        </a:lnTo>
                        <a:lnTo>
                          <a:pt x="316" y="45"/>
                        </a:lnTo>
                        <a:lnTo>
                          <a:pt x="342" y="37"/>
                        </a:lnTo>
                        <a:lnTo>
                          <a:pt x="340" y="13"/>
                        </a:lnTo>
                        <a:lnTo>
                          <a:pt x="290" y="0"/>
                        </a:lnTo>
                        <a:lnTo>
                          <a:pt x="267" y="7"/>
                        </a:lnTo>
                        <a:lnTo>
                          <a:pt x="304" y="17"/>
                        </a:lnTo>
                        <a:lnTo>
                          <a:pt x="197" y="45"/>
                        </a:lnTo>
                        <a:lnTo>
                          <a:pt x="227" y="55"/>
                        </a:lnTo>
                        <a:close/>
                        <a:moveTo>
                          <a:pt x="39" y="45"/>
                        </a:moveTo>
                        <a:lnTo>
                          <a:pt x="63" y="51"/>
                        </a:lnTo>
                        <a:lnTo>
                          <a:pt x="159" y="53"/>
                        </a:lnTo>
                        <a:lnTo>
                          <a:pt x="159" y="25"/>
                        </a:lnTo>
                        <a:lnTo>
                          <a:pt x="135" y="19"/>
                        </a:lnTo>
                        <a:lnTo>
                          <a:pt x="135" y="37"/>
                        </a:lnTo>
                        <a:lnTo>
                          <a:pt x="16" y="5"/>
                        </a:lnTo>
                        <a:lnTo>
                          <a:pt x="0" y="17"/>
                        </a:lnTo>
                        <a:lnTo>
                          <a:pt x="99" y="45"/>
                        </a:lnTo>
                        <a:lnTo>
                          <a:pt x="39" y="4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51" name="Group 226"/>
                <p:cNvGrpSpPr>
                  <a:grpSpLocks noChangeAspect="1"/>
                </p:cNvGrpSpPr>
                <p:nvPr/>
              </p:nvGrpSpPr>
              <p:grpSpPr bwMode="auto">
                <a:xfrm>
                  <a:off x="2952981" y="3960859"/>
                  <a:ext cx="360" cy="393"/>
                  <a:chOff x="3761" y="761"/>
                  <a:chExt cx="360" cy="393"/>
                </a:xfrm>
              </p:grpSpPr>
              <p:sp>
                <p:nvSpPr>
                  <p:cNvPr id="276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4002" y="1154"/>
                    <a:ext cx="0" cy="0"/>
                  </a:xfrm>
                  <a:prstGeom prst="rect">
                    <a:avLst/>
                  </a:prstGeom>
                  <a:solidFill>
                    <a:srgbClr val="9F416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7" name="Freeform 48"/>
                  <p:cNvSpPr>
                    <a:spLocks/>
                  </p:cNvSpPr>
                  <p:nvPr/>
                </p:nvSpPr>
                <p:spPr bwMode="auto">
                  <a:xfrm>
                    <a:off x="3769" y="761"/>
                    <a:ext cx="344" cy="103"/>
                  </a:xfrm>
                  <a:custGeom>
                    <a:avLst/>
                    <a:gdLst>
                      <a:gd name="T0" fmla="*/ 344 w 344"/>
                      <a:gd name="T1" fmla="*/ 68 h 104"/>
                      <a:gd name="T2" fmla="*/ 112 w 344"/>
                      <a:gd name="T3" fmla="*/ 0 h 104"/>
                      <a:gd name="T4" fmla="*/ 0 w 344"/>
                      <a:gd name="T5" fmla="*/ 30 h 104"/>
                      <a:gd name="T6" fmla="*/ 232 w 344"/>
                      <a:gd name="T7" fmla="*/ 104 h 104"/>
                      <a:gd name="T8" fmla="*/ 344 w 344"/>
                      <a:gd name="T9" fmla="*/ 68 h 10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44"/>
                      <a:gd name="T16" fmla="*/ 0 h 104"/>
                      <a:gd name="T17" fmla="*/ 344 w 344"/>
                      <a:gd name="T18" fmla="*/ 104 h 10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44" h="104">
                        <a:moveTo>
                          <a:pt x="344" y="68"/>
                        </a:moveTo>
                        <a:lnTo>
                          <a:pt x="112" y="0"/>
                        </a:lnTo>
                        <a:lnTo>
                          <a:pt x="0" y="30"/>
                        </a:lnTo>
                        <a:lnTo>
                          <a:pt x="232" y="104"/>
                        </a:lnTo>
                        <a:lnTo>
                          <a:pt x="344" y="68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8" name="Freeform 49"/>
                  <p:cNvSpPr>
                    <a:spLocks noEditPoints="1"/>
                  </p:cNvSpPr>
                  <p:nvPr/>
                </p:nvSpPr>
                <p:spPr bwMode="auto">
                  <a:xfrm>
                    <a:off x="3761" y="800"/>
                    <a:ext cx="236" cy="352"/>
                  </a:xfrm>
                  <a:custGeom>
                    <a:avLst/>
                    <a:gdLst>
                      <a:gd name="T0" fmla="*/ 0 w 236"/>
                      <a:gd name="T1" fmla="*/ 0 h 352"/>
                      <a:gd name="T2" fmla="*/ 0 w 236"/>
                      <a:gd name="T3" fmla="*/ 278 h 352"/>
                      <a:gd name="T4" fmla="*/ 236 w 236"/>
                      <a:gd name="T5" fmla="*/ 352 h 352"/>
                      <a:gd name="T6" fmla="*/ 236 w 236"/>
                      <a:gd name="T7" fmla="*/ 74 h 352"/>
                      <a:gd name="T8" fmla="*/ 0 w 236"/>
                      <a:gd name="T9" fmla="*/ 0 h 352"/>
                      <a:gd name="T10" fmla="*/ 126 w 236"/>
                      <a:gd name="T11" fmla="*/ 180 h 352"/>
                      <a:gd name="T12" fmla="*/ 174 w 236"/>
                      <a:gd name="T13" fmla="*/ 256 h 352"/>
                      <a:gd name="T14" fmla="*/ 174 w 236"/>
                      <a:gd name="T15" fmla="*/ 224 h 352"/>
                      <a:gd name="T16" fmla="*/ 196 w 236"/>
                      <a:gd name="T17" fmla="*/ 262 h 352"/>
                      <a:gd name="T18" fmla="*/ 196 w 236"/>
                      <a:gd name="T19" fmla="*/ 308 h 352"/>
                      <a:gd name="T20" fmla="*/ 166 w 236"/>
                      <a:gd name="T21" fmla="*/ 300 h 352"/>
                      <a:gd name="T22" fmla="*/ 142 w 236"/>
                      <a:gd name="T23" fmla="*/ 262 h 352"/>
                      <a:gd name="T24" fmla="*/ 164 w 236"/>
                      <a:gd name="T25" fmla="*/ 268 h 352"/>
                      <a:gd name="T26" fmla="*/ 114 w 236"/>
                      <a:gd name="T27" fmla="*/ 190 h 352"/>
                      <a:gd name="T28" fmla="*/ 64 w 236"/>
                      <a:gd name="T29" fmla="*/ 236 h 352"/>
                      <a:gd name="T30" fmla="*/ 84 w 236"/>
                      <a:gd name="T31" fmla="*/ 242 h 352"/>
                      <a:gd name="T32" fmla="*/ 62 w 236"/>
                      <a:gd name="T33" fmla="*/ 266 h 352"/>
                      <a:gd name="T34" fmla="*/ 30 w 236"/>
                      <a:gd name="T35" fmla="*/ 256 h 352"/>
                      <a:gd name="T36" fmla="*/ 30 w 236"/>
                      <a:gd name="T37" fmla="*/ 210 h 352"/>
                      <a:gd name="T38" fmla="*/ 52 w 236"/>
                      <a:gd name="T39" fmla="*/ 186 h 352"/>
                      <a:gd name="T40" fmla="*/ 52 w 236"/>
                      <a:gd name="T41" fmla="*/ 232 h 352"/>
                      <a:gd name="T42" fmla="*/ 52 w 236"/>
                      <a:gd name="T43" fmla="*/ 232 h 352"/>
                      <a:gd name="T44" fmla="*/ 52 w 236"/>
                      <a:gd name="T45" fmla="*/ 216 h 352"/>
                      <a:gd name="T46" fmla="*/ 100 w 236"/>
                      <a:gd name="T47" fmla="*/ 172 h 352"/>
                      <a:gd name="T48" fmla="*/ 52 w 236"/>
                      <a:gd name="T49" fmla="*/ 94 h 352"/>
                      <a:gd name="T50" fmla="*/ 52 w 236"/>
                      <a:gd name="T51" fmla="*/ 126 h 352"/>
                      <a:gd name="T52" fmla="*/ 30 w 236"/>
                      <a:gd name="T53" fmla="*/ 88 h 352"/>
                      <a:gd name="T54" fmla="*/ 30 w 236"/>
                      <a:gd name="T55" fmla="*/ 42 h 352"/>
                      <a:gd name="T56" fmla="*/ 60 w 236"/>
                      <a:gd name="T57" fmla="*/ 52 h 352"/>
                      <a:gd name="T58" fmla="*/ 84 w 236"/>
                      <a:gd name="T59" fmla="*/ 90 h 352"/>
                      <a:gd name="T60" fmla="*/ 64 w 236"/>
                      <a:gd name="T61" fmla="*/ 82 h 352"/>
                      <a:gd name="T62" fmla="*/ 114 w 236"/>
                      <a:gd name="T63" fmla="*/ 160 h 352"/>
                      <a:gd name="T64" fmla="*/ 162 w 236"/>
                      <a:gd name="T65" fmla="*/ 114 h 352"/>
                      <a:gd name="T66" fmla="*/ 142 w 236"/>
                      <a:gd name="T67" fmla="*/ 108 h 352"/>
                      <a:gd name="T68" fmla="*/ 164 w 236"/>
                      <a:gd name="T69" fmla="*/ 84 h 352"/>
                      <a:gd name="T70" fmla="*/ 196 w 236"/>
                      <a:gd name="T71" fmla="*/ 94 h 352"/>
                      <a:gd name="T72" fmla="*/ 196 w 236"/>
                      <a:gd name="T73" fmla="*/ 140 h 352"/>
                      <a:gd name="T74" fmla="*/ 176 w 236"/>
                      <a:gd name="T75" fmla="*/ 164 h 352"/>
                      <a:gd name="T76" fmla="*/ 176 w 236"/>
                      <a:gd name="T77" fmla="*/ 134 h 352"/>
                      <a:gd name="T78" fmla="*/ 126 w 236"/>
                      <a:gd name="T79" fmla="*/ 180 h 35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236"/>
                      <a:gd name="T121" fmla="*/ 0 h 352"/>
                      <a:gd name="T122" fmla="*/ 236 w 236"/>
                      <a:gd name="T123" fmla="*/ 352 h 35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236" h="352">
                        <a:moveTo>
                          <a:pt x="0" y="0"/>
                        </a:moveTo>
                        <a:lnTo>
                          <a:pt x="0" y="278"/>
                        </a:lnTo>
                        <a:lnTo>
                          <a:pt x="236" y="352"/>
                        </a:lnTo>
                        <a:lnTo>
                          <a:pt x="236" y="74"/>
                        </a:lnTo>
                        <a:lnTo>
                          <a:pt x="0" y="0"/>
                        </a:lnTo>
                        <a:close/>
                        <a:moveTo>
                          <a:pt x="126" y="180"/>
                        </a:moveTo>
                        <a:lnTo>
                          <a:pt x="174" y="256"/>
                        </a:lnTo>
                        <a:lnTo>
                          <a:pt x="174" y="224"/>
                        </a:lnTo>
                        <a:lnTo>
                          <a:pt x="196" y="262"/>
                        </a:lnTo>
                        <a:lnTo>
                          <a:pt x="196" y="308"/>
                        </a:lnTo>
                        <a:lnTo>
                          <a:pt x="166" y="300"/>
                        </a:lnTo>
                        <a:lnTo>
                          <a:pt x="142" y="262"/>
                        </a:lnTo>
                        <a:lnTo>
                          <a:pt x="164" y="268"/>
                        </a:lnTo>
                        <a:lnTo>
                          <a:pt x="114" y="190"/>
                        </a:lnTo>
                        <a:lnTo>
                          <a:pt x="64" y="236"/>
                        </a:lnTo>
                        <a:lnTo>
                          <a:pt x="84" y="242"/>
                        </a:lnTo>
                        <a:lnTo>
                          <a:pt x="62" y="266"/>
                        </a:lnTo>
                        <a:lnTo>
                          <a:pt x="30" y="256"/>
                        </a:lnTo>
                        <a:lnTo>
                          <a:pt x="30" y="210"/>
                        </a:lnTo>
                        <a:lnTo>
                          <a:pt x="52" y="186"/>
                        </a:lnTo>
                        <a:lnTo>
                          <a:pt x="52" y="232"/>
                        </a:lnTo>
                        <a:lnTo>
                          <a:pt x="52" y="216"/>
                        </a:lnTo>
                        <a:lnTo>
                          <a:pt x="100" y="172"/>
                        </a:lnTo>
                        <a:lnTo>
                          <a:pt x="52" y="94"/>
                        </a:lnTo>
                        <a:lnTo>
                          <a:pt x="52" y="126"/>
                        </a:lnTo>
                        <a:lnTo>
                          <a:pt x="30" y="88"/>
                        </a:lnTo>
                        <a:lnTo>
                          <a:pt x="30" y="42"/>
                        </a:lnTo>
                        <a:lnTo>
                          <a:pt x="60" y="52"/>
                        </a:lnTo>
                        <a:lnTo>
                          <a:pt x="84" y="90"/>
                        </a:lnTo>
                        <a:lnTo>
                          <a:pt x="64" y="82"/>
                        </a:lnTo>
                        <a:lnTo>
                          <a:pt x="114" y="160"/>
                        </a:lnTo>
                        <a:lnTo>
                          <a:pt x="162" y="114"/>
                        </a:lnTo>
                        <a:lnTo>
                          <a:pt x="142" y="108"/>
                        </a:lnTo>
                        <a:lnTo>
                          <a:pt x="164" y="84"/>
                        </a:lnTo>
                        <a:lnTo>
                          <a:pt x="196" y="94"/>
                        </a:lnTo>
                        <a:lnTo>
                          <a:pt x="196" y="140"/>
                        </a:lnTo>
                        <a:lnTo>
                          <a:pt x="176" y="164"/>
                        </a:lnTo>
                        <a:lnTo>
                          <a:pt x="176" y="134"/>
                        </a:lnTo>
                        <a:lnTo>
                          <a:pt x="126" y="180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9" name="Freeform 50"/>
                  <p:cNvSpPr>
                    <a:spLocks/>
                  </p:cNvSpPr>
                  <p:nvPr/>
                </p:nvSpPr>
                <p:spPr bwMode="auto">
                  <a:xfrm>
                    <a:off x="4004" y="836"/>
                    <a:ext cx="117" cy="315"/>
                  </a:xfrm>
                  <a:custGeom>
                    <a:avLst/>
                    <a:gdLst>
                      <a:gd name="T0" fmla="*/ 116 w 116"/>
                      <a:gd name="T1" fmla="*/ 0 h 314"/>
                      <a:gd name="T2" fmla="*/ 0 w 116"/>
                      <a:gd name="T3" fmla="*/ 36 h 314"/>
                      <a:gd name="T4" fmla="*/ 0 w 116"/>
                      <a:gd name="T5" fmla="*/ 314 h 314"/>
                      <a:gd name="T6" fmla="*/ 116 w 116"/>
                      <a:gd name="T7" fmla="*/ 278 h 314"/>
                      <a:gd name="T8" fmla="*/ 116 w 116"/>
                      <a:gd name="T9" fmla="*/ 0 h 3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6"/>
                      <a:gd name="T16" fmla="*/ 0 h 314"/>
                      <a:gd name="T17" fmla="*/ 116 w 116"/>
                      <a:gd name="T18" fmla="*/ 314 h 3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6" h="314">
                        <a:moveTo>
                          <a:pt x="116" y="0"/>
                        </a:moveTo>
                        <a:lnTo>
                          <a:pt x="0" y="36"/>
                        </a:lnTo>
                        <a:lnTo>
                          <a:pt x="0" y="314"/>
                        </a:lnTo>
                        <a:lnTo>
                          <a:pt x="116" y="278"/>
                        </a:lnTo>
                        <a:lnTo>
                          <a:pt x="116" y="0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0" name="Freeform 51"/>
                  <p:cNvSpPr>
                    <a:spLocks/>
                  </p:cNvSpPr>
                  <p:nvPr/>
                </p:nvSpPr>
                <p:spPr bwMode="auto">
                  <a:xfrm>
                    <a:off x="3792" y="841"/>
                    <a:ext cx="166" cy="266"/>
                  </a:xfrm>
                  <a:custGeom>
                    <a:avLst/>
                    <a:gdLst>
                      <a:gd name="T0" fmla="*/ 166 w 166"/>
                      <a:gd name="T1" fmla="*/ 98 h 266"/>
                      <a:gd name="T2" fmla="*/ 166 w 166"/>
                      <a:gd name="T3" fmla="*/ 52 h 266"/>
                      <a:gd name="T4" fmla="*/ 134 w 166"/>
                      <a:gd name="T5" fmla="*/ 42 h 266"/>
                      <a:gd name="T6" fmla="*/ 112 w 166"/>
                      <a:gd name="T7" fmla="*/ 66 h 266"/>
                      <a:gd name="T8" fmla="*/ 132 w 166"/>
                      <a:gd name="T9" fmla="*/ 72 h 266"/>
                      <a:gd name="T10" fmla="*/ 84 w 166"/>
                      <a:gd name="T11" fmla="*/ 118 h 266"/>
                      <a:gd name="T12" fmla="*/ 34 w 166"/>
                      <a:gd name="T13" fmla="*/ 40 h 266"/>
                      <a:gd name="T14" fmla="*/ 54 w 166"/>
                      <a:gd name="T15" fmla="*/ 48 h 266"/>
                      <a:gd name="T16" fmla="*/ 30 w 166"/>
                      <a:gd name="T17" fmla="*/ 10 h 266"/>
                      <a:gd name="T18" fmla="*/ 0 w 166"/>
                      <a:gd name="T19" fmla="*/ 0 h 266"/>
                      <a:gd name="T20" fmla="*/ 0 w 166"/>
                      <a:gd name="T21" fmla="*/ 46 h 266"/>
                      <a:gd name="T22" fmla="*/ 22 w 166"/>
                      <a:gd name="T23" fmla="*/ 84 h 266"/>
                      <a:gd name="T24" fmla="*/ 22 w 166"/>
                      <a:gd name="T25" fmla="*/ 52 h 266"/>
                      <a:gd name="T26" fmla="*/ 70 w 166"/>
                      <a:gd name="T27" fmla="*/ 130 h 266"/>
                      <a:gd name="T28" fmla="*/ 22 w 166"/>
                      <a:gd name="T29" fmla="*/ 174 h 266"/>
                      <a:gd name="T30" fmla="*/ 22 w 166"/>
                      <a:gd name="T31" fmla="*/ 190 h 266"/>
                      <a:gd name="T32" fmla="*/ 22 w 166"/>
                      <a:gd name="T33" fmla="*/ 190 h 266"/>
                      <a:gd name="T34" fmla="*/ 22 w 166"/>
                      <a:gd name="T35" fmla="*/ 144 h 266"/>
                      <a:gd name="T36" fmla="*/ 0 w 166"/>
                      <a:gd name="T37" fmla="*/ 168 h 266"/>
                      <a:gd name="T38" fmla="*/ 0 w 166"/>
                      <a:gd name="T39" fmla="*/ 214 h 266"/>
                      <a:gd name="T40" fmla="*/ 32 w 166"/>
                      <a:gd name="T41" fmla="*/ 224 h 266"/>
                      <a:gd name="T42" fmla="*/ 54 w 166"/>
                      <a:gd name="T43" fmla="*/ 200 h 266"/>
                      <a:gd name="T44" fmla="*/ 34 w 166"/>
                      <a:gd name="T45" fmla="*/ 194 h 266"/>
                      <a:gd name="T46" fmla="*/ 84 w 166"/>
                      <a:gd name="T47" fmla="*/ 148 h 266"/>
                      <a:gd name="T48" fmla="*/ 134 w 166"/>
                      <a:gd name="T49" fmla="*/ 226 h 266"/>
                      <a:gd name="T50" fmla="*/ 112 w 166"/>
                      <a:gd name="T51" fmla="*/ 220 h 266"/>
                      <a:gd name="T52" fmla="*/ 136 w 166"/>
                      <a:gd name="T53" fmla="*/ 258 h 266"/>
                      <a:gd name="T54" fmla="*/ 166 w 166"/>
                      <a:gd name="T55" fmla="*/ 266 h 266"/>
                      <a:gd name="T56" fmla="*/ 166 w 166"/>
                      <a:gd name="T57" fmla="*/ 220 h 266"/>
                      <a:gd name="T58" fmla="*/ 144 w 166"/>
                      <a:gd name="T59" fmla="*/ 182 h 266"/>
                      <a:gd name="T60" fmla="*/ 144 w 166"/>
                      <a:gd name="T61" fmla="*/ 214 h 266"/>
                      <a:gd name="T62" fmla="*/ 96 w 166"/>
                      <a:gd name="T63" fmla="*/ 138 h 266"/>
                      <a:gd name="T64" fmla="*/ 146 w 166"/>
                      <a:gd name="T65" fmla="*/ 92 h 266"/>
                      <a:gd name="T66" fmla="*/ 146 w 166"/>
                      <a:gd name="T67" fmla="*/ 122 h 266"/>
                      <a:gd name="T68" fmla="*/ 166 w 166"/>
                      <a:gd name="T69" fmla="*/ 98 h 26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66"/>
                      <a:gd name="T106" fmla="*/ 0 h 266"/>
                      <a:gd name="T107" fmla="*/ 166 w 166"/>
                      <a:gd name="T108" fmla="*/ 266 h 26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66" h="266">
                        <a:moveTo>
                          <a:pt x="166" y="98"/>
                        </a:moveTo>
                        <a:lnTo>
                          <a:pt x="166" y="52"/>
                        </a:lnTo>
                        <a:lnTo>
                          <a:pt x="134" y="42"/>
                        </a:lnTo>
                        <a:lnTo>
                          <a:pt x="112" y="66"/>
                        </a:lnTo>
                        <a:lnTo>
                          <a:pt x="132" y="72"/>
                        </a:lnTo>
                        <a:lnTo>
                          <a:pt x="84" y="118"/>
                        </a:lnTo>
                        <a:lnTo>
                          <a:pt x="34" y="40"/>
                        </a:lnTo>
                        <a:lnTo>
                          <a:pt x="54" y="48"/>
                        </a:lnTo>
                        <a:lnTo>
                          <a:pt x="30" y="10"/>
                        </a:lnTo>
                        <a:lnTo>
                          <a:pt x="0" y="0"/>
                        </a:lnTo>
                        <a:lnTo>
                          <a:pt x="0" y="46"/>
                        </a:lnTo>
                        <a:lnTo>
                          <a:pt x="22" y="84"/>
                        </a:lnTo>
                        <a:lnTo>
                          <a:pt x="22" y="52"/>
                        </a:lnTo>
                        <a:lnTo>
                          <a:pt x="70" y="130"/>
                        </a:lnTo>
                        <a:lnTo>
                          <a:pt x="22" y="174"/>
                        </a:lnTo>
                        <a:lnTo>
                          <a:pt x="22" y="190"/>
                        </a:lnTo>
                        <a:lnTo>
                          <a:pt x="22" y="144"/>
                        </a:lnTo>
                        <a:lnTo>
                          <a:pt x="0" y="168"/>
                        </a:lnTo>
                        <a:lnTo>
                          <a:pt x="0" y="214"/>
                        </a:lnTo>
                        <a:lnTo>
                          <a:pt x="32" y="224"/>
                        </a:lnTo>
                        <a:lnTo>
                          <a:pt x="54" y="200"/>
                        </a:lnTo>
                        <a:lnTo>
                          <a:pt x="34" y="194"/>
                        </a:lnTo>
                        <a:lnTo>
                          <a:pt x="84" y="148"/>
                        </a:lnTo>
                        <a:lnTo>
                          <a:pt x="134" y="226"/>
                        </a:lnTo>
                        <a:lnTo>
                          <a:pt x="112" y="220"/>
                        </a:lnTo>
                        <a:lnTo>
                          <a:pt x="136" y="258"/>
                        </a:lnTo>
                        <a:lnTo>
                          <a:pt x="166" y="266"/>
                        </a:lnTo>
                        <a:lnTo>
                          <a:pt x="166" y="220"/>
                        </a:lnTo>
                        <a:lnTo>
                          <a:pt x="144" y="182"/>
                        </a:lnTo>
                        <a:lnTo>
                          <a:pt x="144" y="214"/>
                        </a:lnTo>
                        <a:lnTo>
                          <a:pt x="96" y="138"/>
                        </a:lnTo>
                        <a:lnTo>
                          <a:pt x="146" y="92"/>
                        </a:lnTo>
                        <a:lnTo>
                          <a:pt x="146" y="122"/>
                        </a:lnTo>
                        <a:lnTo>
                          <a:pt x="166" y="9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1" name="Freeform 52"/>
                  <p:cNvSpPr>
                    <a:spLocks/>
                  </p:cNvSpPr>
                  <p:nvPr/>
                </p:nvSpPr>
                <p:spPr bwMode="auto">
                  <a:xfrm>
                    <a:off x="3761" y="792"/>
                    <a:ext cx="360" cy="362"/>
                  </a:xfrm>
                  <a:custGeom>
                    <a:avLst/>
                    <a:gdLst>
                      <a:gd name="T0" fmla="*/ 360 w 360"/>
                      <a:gd name="T1" fmla="*/ 46 h 362"/>
                      <a:gd name="T2" fmla="*/ 360 w 360"/>
                      <a:gd name="T3" fmla="*/ 40 h 362"/>
                      <a:gd name="T4" fmla="*/ 352 w 360"/>
                      <a:gd name="T5" fmla="*/ 38 h 362"/>
                      <a:gd name="T6" fmla="*/ 240 w 360"/>
                      <a:gd name="T7" fmla="*/ 74 h 362"/>
                      <a:gd name="T8" fmla="*/ 8 w 360"/>
                      <a:gd name="T9" fmla="*/ 0 h 362"/>
                      <a:gd name="T10" fmla="*/ 0 w 360"/>
                      <a:gd name="T11" fmla="*/ 4 h 362"/>
                      <a:gd name="T12" fmla="*/ 0 w 360"/>
                      <a:gd name="T13" fmla="*/ 8 h 362"/>
                      <a:gd name="T14" fmla="*/ 236 w 360"/>
                      <a:gd name="T15" fmla="*/ 82 h 362"/>
                      <a:gd name="T16" fmla="*/ 236 w 360"/>
                      <a:gd name="T17" fmla="*/ 360 h 362"/>
                      <a:gd name="T18" fmla="*/ 240 w 360"/>
                      <a:gd name="T19" fmla="*/ 362 h 362"/>
                      <a:gd name="T20" fmla="*/ 240 w 360"/>
                      <a:gd name="T21" fmla="*/ 362 h 362"/>
                      <a:gd name="T22" fmla="*/ 244 w 360"/>
                      <a:gd name="T23" fmla="*/ 360 h 362"/>
                      <a:gd name="T24" fmla="*/ 244 w 360"/>
                      <a:gd name="T25" fmla="*/ 82 h 362"/>
                      <a:gd name="T26" fmla="*/ 360 w 360"/>
                      <a:gd name="T27" fmla="*/ 46 h 36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360"/>
                      <a:gd name="T43" fmla="*/ 0 h 362"/>
                      <a:gd name="T44" fmla="*/ 360 w 360"/>
                      <a:gd name="T45" fmla="*/ 362 h 36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360" h="362">
                        <a:moveTo>
                          <a:pt x="360" y="46"/>
                        </a:moveTo>
                        <a:lnTo>
                          <a:pt x="360" y="40"/>
                        </a:lnTo>
                        <a:lnTo>
                          <a:pt x="352" y="38"/>
                        </a:lnTo>
                        <a:lnTo>
                          <a:pt x="240" y="74"/>
                        </a:lnTo>
                        <a:lnTo>
                          <a:pt x="8" y="0"/>
                        </a:lnTo>
                        <a:lnTo>
                          <a:pt x="0" y="4"/>
                        </a:lnTo>
                        <a:lnTo>
                          <a:pt x="0" y="8"/>
                        </a:lnTo>
                        <a:lnTo>
                          <a:pt x="236" y="82"/>
                        </a:lnTo>
                        <a:lnTo>
                          <a:pt x="236" y="360"/>
                        </a:lnTo>
                        <a:lnTo>
                          <a:pt x="240" y="362"/>
                        </a:lnTo>
                        <a:lnTo>
                          <a:pt x="244" y="360"/>
                        </a:lnTo>
                        <a:lnTo>
                          <a:pt x="244" y="82"/>
                        </a:lnTo>
                        <a:lnTo>
                          <a:pt x="360" y="4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62" name="Group 226"/>
                <p:cNvGrpSpPr>
                  <a:grpSpLocks noChangeAspect="1"/>
                </p:cNvGrpSpPr>
                <p:nvPr/>
              </p:nvGrpSpPr>
              <p:grpSpPr bwMode="auto">
                <a:xfrm>
                  <a:off x="3620882" y="3956990"/>
                  <a:ext cx="222240" cy="393"/>
                  <a:chOff x="3761" y="761"/>
                  <a:chExt cx="360" cy="393"/>
                </a:xfrm>
              </p:grpSpPr>
              <p:sp>
                <p:nvSpPr>
                  <p:cNvPr id="270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4000" y="1154"/>
                    <a:ext cx="3" cy="0"/>
                  </a:xfrm>
                  <a:prstGeom prst="rect">
                    <a:avLst/>
                  </a:prstGeom>
                  <a:solidFill>
                    <a:srgbClr val="9F416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1" name="Freeform 48"/>
                  <p:cNvSpPr>
                    <a:spLocks/>
                  </p:cNvSpPr>
                  <p:nvPr/>
                </p:nvSpPr>
                <p:spPr bwMode="auto">
                  <a:xfrm>
                    <a:off x="3769" y="761"/>
                    <a:ext cx="345" cy="103"/>
                  </a:xfrm>
                  <a:custGeom>
                    <a:avLst/>
                    <a:gdLst>
                      <a:gd name="T0" fmla="*/ 344 w 344"/>
                      <a:gd name="T1" fmla="*/ 68 h 104"/>
                      <a:gd name="T2" fmla="*/ 112 w 344"/>
                      <a:gd name="T3" fmla="*/ 0 h 104"/>
                      <a:gd name="T4" fmla="*/ 0 w 344"/>
                      <a:gd name="T5" fmla="*/ 30 h 104"/>
                      <a:gd name="T6" fmla="*/ 232 w 344"/>
                      <a:gd name="T7" fmla="*/ 104 h 104"/>
                      <a:gd name="T8" fmla="*/ 344 w 344"/>
                      <a:gd name="T9" fmla="*/ 68 h 10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44"/>
                      <a:gd name="T16" fmla="*/ 0 h 104"/>
                      <a:gd name="T17" fmla="*/ 344 w 344"/>
                      <a:gd name="T18" fmla="*/ 104 h 10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44" h="104">
                        <a:moveTo>
                          <a:pt x="344" y="68"/>
                        </a:moveTo>
                        <a:lnTo>
                          <a:pt x="112" y="0"/>
                        </a:lnTo>
                        <a:lnTo>
                          <a:pt x="0" y="30"/>
                        </a:lnTo>
                        <a:lnTo>
                          <a:pt x="232" y="104"/>
                        </a:lnTo>
                        <a:lnTo>
                          <a:pt x="344" y="68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2" name="Freeform 49"/>
                  <p:cNvSpPr>
                    <a:spLocks noEditPoints="1"/>
                  </p:cNvSpPr>
                  <p:nvPr/>
                </p:nvSpPr>
                <p:spPr bwMode="auto">
                  <a:xfrm>
                    <a:off x="3761" y="800"/>
                    <a:ext cx="237" cy="352"/>
                  </a:xfrm>
                  <a:custGeom>
                    <a:avLst/>
                    <a:gdLst>
                      <a:gd name="T0" fmla="*/ 0 w 236"/>
                      <a:gd name="T1" fmla="*/ 0 h 352"/>
                      <a:gd name="T2" fmla="*/ 0 w 236"/>
                      <a:gd name="T3" fmla="*/ 278 h 352"/>
                      <a:gd name="T4" fmla="*/ 236 w 236"/>
                      <a:gd name="T5" fmla="*/ 352 h 352"/>
                      <a:gd name="T6" fmla="*/ 236 w 236"/>
                      <a:gd name="T7" fmla="*/ 74 h 352"/>
                      <a:gd name="T8" fmla="*/ 0 w 236"/>
                      <a:gd name="T9" fmla="*/ 0 h 352"/>
                      <a:gd name="T10" fmla="*/ 126 w 236"/>
                      <a:gd name="T11" fmla="*/ 180 h 352"/>
                      <a:gd name="T12" fmla="*/ 174 w 236"/>
                      <a:gd name="T13" fmla="*/ 256 h 352"/>
                      <a:gd name="T14" fmla="*/ 174 w 236"/>
                      <a:gd name="T15" fmla="*/ 224 h 352"/>
                      <a:gd name="T16" fmla="*/ 196 w 236"/>
                      <a:gd name="T17" fmla="*/ 262 h 352"/>
                      <a:gd name="T18" fmla="*/ 196 w 236"/>
                      <a:gd name="T19" fmla="*/ 308 h 352"/>
                      <a:gd name="T20" fmla="*/ 166 w 236"/>
                      <a:gd name="T21" fmla="*/ 300 h 352"/>
                      <a:gd name="T22" fmla="*/ 142 w 236"/>
                      <a:gd name="T23" fmla="*/ 262 h 352"/>
                      <a:gd name="T24" fmla="*/ 164 w 236"/>
                      <a:gd name="T25" fmla="*/ 268 h 352"/>
                      <a:gd name="T26" fmla="*/ 114 w 236"/>
                      <a:gd name="T27" fmla="*/ 190 h 352"/>
                      <a:gd name="T28" fmla="*/ 64 w 236"/>
                      <a:gd name="T29" fmla="*/ 236 h 352"/>
                      <a:gd name="T30" fmla="*/ 84 w 236"/>
                      <a:gd name="T31" fmla="*/ 242 h 352"/>
                      <a:gd name="T32" fmla="*/ 62 w 236"/>
                      <a:gd name="T33" fmla="*/ 266 h 352"/>
                      <a:gd name="T34" fmla="*/ 30 w 236"/>
                      <a:gd name="T35" fmla="*/ 256 h 352"/>
                      <a:gd name="T36" fmla="*/ 30 w 236"/>
                      <a:gd name="T37" fmla="*/ 210 h 352"/>
                      <a:gd name="T38" fmla="*/ 52 w 236"/>
                      <a:gd name="T39" fmla="*/ 186 h 352"/>
                      <a:gd name="T40" fmla="*/ 52 w 236"/>
                      <a:gd name="T41" fmla="*/ 232 h 352"/>
                      <a:gd name="T42" fmla="*/ 52 w 236"/>
                      <a:gd name="T43" fmla="*/ 232 h 352"/>
                      <a:gd name="T44" fmla="*/ 52 w 236"/>
                      <a:gd name="T45" fmla="*/ 216 h 352"/>
                      <a:gd name="T46" fmla="*/ 100 w 236"/>
                      <a:gd name="T47" fmla="*/ 172 h 352"/>
                      <a:gd name="T48" fmla="*/ 52 w 236"/>
                      <a:gd name="T49" fmla="*/ 94 h 352"/>
                      <a:gd name="T50" fmla="*/ 52 w 236"/>
                      <a:gd name="T51" fmla="*/ 126 h 352"/>
                      <a:gd name="T52" fmla="*/ 30 w 236"/>
                      <a:gd name="T53" fmla="*/ 88 h 352"/>
                      <a:gd name="T54" fmla="*/ 30 w 236"/>
                      <a:gd name="T55" fmla="*/ 42 h 352"/>
                      <a:gd name="T56" fmla="*/ 60 w 236"/>
                      <a:gd name="T57" fmla="*/ 52 h 352"/>
                      <a:gd name="T58" fmla="*/ 84 w 236"/>
                      <a:gd name="T59" fmla="*/ 90 h 352"/>
                      <a:gd name="T60" fmla="*/ 64 w 236"/>
                      <a:gd name="T61" fmla="*/ 82 h 352"/>
                      <a:gd name="T62" fmla="*/ 114 w 236"/>
                      <a:gd name="T63" fmla="*/ 160 h 352"/>
                      <a:gd name="T64" fmla="*/ 162 w 236"/>
                      <a:gd name="T65" fmla="*/ 114 h 352"/>
                      <a:gd name="T66" fmla="*/ 142 w 236"/>
                      <a:gd name="T67" fmla="*/ 108 h 352"/>
                      <a:gd name="T68" fmla="*/ 164 w 236"/>
                      <a:gd name="T69" fmla="*/ 84 h 352"/>
                      <a:gd name="T70" fmla="*/ 196 w 236"/>
                      <a:gd name="T71" fmla="*/ 94 h 352"/>
                      <a:gd name="T72" fmla="*/ 196 w 236"/>
                      <a:gd name="T73" fmla="*/ 140 h 352"/>
                      <a:gd name="T74" fmla="*/ 176 w 236"/>
                      <a:gd name="T75" fmla="*/ 164 h 352"/>
                      <a:gd name="T76" fmla="*/ 176 w 236"/>
                      <a:gd name="T77" fmla="*/ 134 h 352"/>
                      <a:gd name="T78" fmla="*/ 126 w 236"/>
                      <a:gd name="T79" fmla="*/ 180 h 35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236"/>
                      <a:gd name="T121" fmla="*/ 0 h 352"/>
                      <a:gd name="T122" fmla="*/ 236 w 236"/>
                      <a:gd name="T123" fmla="*/ 352 h 35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236" h="352">
                        <a:moveTo>
                          <a:pt x="0" y="0"/>
                        </a:moveTo>
                        <a:lnTo>
                          <a:pt x="0" y="278"/>
                        </a:lnTo>
                        <a:lnTo>
                          <a:pt x="236" y="352"/>
                        </a:lnTo>
                        <a:lnTo>
                          <a:pt x="236" y="74"/>
                        </a:lnTo>
                        <a:lnTo>
                          <a:pt x="0" y="0"/>
                        </a:lnTo>
                        <a:close/>
                        <a:moveTo>
                          <a:pt x="126" y="180"/>
                        </a:moveTo>
                        <a:lnTo>
                          <a:pt x="174" y="256"/>
                        </a:lnTo>
                        <a:lnTo>
                          <a:pt x="174" y="224"/>
                        </a:lnTo>
                        <a:lnTo>
                          <a:pt x="196" y="262"/>
                        </a:lnTo>
                        <a:lnTo>
                          <a:pt x="196" y="308"/>
                        </a:lnTo>
                        <a:lnTo>
                          <a:pt x="166" y="300"/>
                        </a:lnTo>
                        <a:lnTo>
                          <a:pt x="142" y="262"/>
                        </a:lnTo>
                        <a:lnTo>
                          <a:pt x="164" y="268"/>
                        </a:lnTo>
                        <a:lnTo>
                          <a:pt x="114" y="190"/>
                        </a:lnTo>
                        <a:lnTo>
                          <a:pt x="64" y="236"/>
                        </a:lnTo>
                        <a:lnTo>
                          <a:pt x="84" y="242"/>
                        </a:lnTo>
                        <a:lnTo>
                          <a:pt x="62" y="266"/>
                        </a:lnTo>
                        <a:lnTo>
                          <a:pt x="30" y="256"/>
                        </a:lnTo>
                        <a:lnTo>
                          <a:pt x="30" y="210"/>
                        </a:lnTo>
                        <a:lnTo>
                          <a:pt x="52" y="186"/>
                        </a:lnTo>
                        <a:lnTo>
                          <a:pt x="52" y="232"/>
                        </a:lnTo>
                        <a:lnTo>
                          <a:pt x="52" y="216"/>
                        </a:lnTo>
                        <a:lnTo>
                          <a:pt x="100" y="172"/>
                        </a:lnTo>
                        <a:lnTo>
                          <a:pt x="52" y="94"/>
                        </a:lnTo>
                        <a:lnTo>
                          <a:pt x="52" y="126"/>
                        </a:lnTo>
                        <a:lnTo>
                          <a:pt x="30" y="88"/>
                        </a:lnTo>
                        <a:lnTo>
                          <a:pt x="30" y="42"/>
                        </a:lnTo>
                        <a:lnTo>
                          <a:pt x="60" y="52"/>
                        </a:lnTo>
                        <a:lnTo>
                          <a:pt x="84" y="90"/>
                        </a:lnTo>
                        <a:lnTo>
                          <a:pt x="64" y="82"/>
                        </a:lnTo>
                        <a:lnTo>
                          <a:pt x="114" y="160"/>
                        </a:lnTo>
                        <a:lnTo>
                          <a:pt x="162" y="114"/>
                        </a:lnTo>
                        <a:lnTo>
                          <a:pt x="142" y="108"/>
                        </a:lnTo>
                        <a:lnTo>
                          <a:pt x="164" y="84"/>
                        </a:lnTo>
                        <a:lnTo>
                          <a:pt x="196" y="94"/>
                        </a:lnTo>
                        <a:lnTo>
                          <a:pt x="196" y="140"/>
                        </a:lnTo>
                        <a:lnTo>
                          <a:pt x="176" y="164"/>
                        </a:lnTo>
                        <a:lnTo>
                          <a:pt x="176" y="134"/>
                        </a:lnTo>
                        <a:lnTo>
                          <a:pt x="126" y="180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3" name="Freeform 50"/>
                  <p:cNvSpPr>
                    <a:spLocks/>
                  </p:cNvSpPr>
                  <p:nvPr/>
                </p:nvSpPr>
                <p:spPr bwMode="auto">
                  <a:xfrm>
                    <a:off x="4005" y="838"/>
                    <a:ext cx="116" cy="313"/>
                  </a:xfrm>
                  <a:custGeom>
                    <a:avLst/>
                    <a:gdLst>
                      <a:gd name="T0" fmla="*/ 116 w 116"/>
                      <a:gd name="T1" fmla="*/ 0 h 314"/>
                      <a:gd name="T2" fmla="*/ 0 w 116"/>
                      <a:gd name="T3" fmla="*/ 36 h 314"/>
                      <a:gd name="T4" fmla="*/ 0 w 116"/>
                      <a:gd name="T5" fmla="*/ 314 h 314"/>
                      <a:gd name="T6" fmla="*/ 116 w 116"/>
                      <a:gd name="T7" fmla="*/ 278 h 314"/>
                      <a:gd name="T8" fmla="*/ 116 w 116"/>
                      <a:gd name="T9" fmla="*/ 0 h 3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6"/>
                      <a:gd name="T16" fmla="*/ 0 h 314"/>
                      <a:gd name="T17" fmla="*/ 116 w 116"/>
                      <a:gd name="T18" fmla="*/ 314 h 3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6" h="314">
                        <a:moveTo>
                          <a:pt x="116" y="0"/>
                        </a:moveTo>
                        <a:lnTo>
                          <a:pt x="0" y="36"/>
                        </a:lnTo>
                        <a:lnTo>
                          <a:pt x="0" y="314"/>
                        </a:lnTo>
                        <a:lnTo>
                          <a:pt x="116" y="278"/>
                        </a:lnTo>
                        <a:lnTo>
                          <a:pt x="116" y="0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4" name="Freeform 51"/>
                  <p:cNvSpPr>
                    <a:spLocks/>
                  </p:cNvSpPr>
                  <p:nvPr/>
                </p:nvSpPr>
                <p:spPr bwMode="auto">
                  <a:xfrm>
                    <a:off x="3792" y="841"/>
                    <a:ext cx="165" cy="267"/>
                  </a:xfrm>
                  <a:custGeom>
                    <a:avLst/>
                    <a:gdLst>
                      <a:gd name="T0" fmla="*/ 166 w 166"/>
                      <a:gd name="T1" fmla="*/ 98 h 266"/>
                      <a:gd name="T2" fmla="*/ 166 w 166"/>
                      <a:gd name="T3" fmla="*/ 52 h 266"/>
                      <a:gd name="T4" fmla="*/ 134 w 166"/>
                      <a:gd name="T5" fmla="*/ 42 h 266"/>
                      <a:gd name="T6" fmla="*/ 112 w 166"/>
                      <a:gd name="T7" fmla="*/ 66 h 266"/>
                      <a:gd name="T8" fmla="*/ 132 w 166"/>
                      <a:gd name="T9" fmla="*/ 72 h 266"/>
                      <a:gd name="T10" fmla="*/ 84 w 166"/>
                      <a:gd name="T11" fmla="*/ 118 h 266"/>
                      <a:gd name="T12" fmla="*/ 34 w 166"/>
                      <a:gd name="T13" fmla="*/ 40 h 266"/>
                      <a:gd name="T14" fmla="*/ 54 w 166"/>
                      <a:gd name="T15" fmla="*/ 48 h 266"/>
                      <a:gd name="T16" fmla="*/ 30 w 166"/>
                      <a:gd name="T17" fmla="*/ 10 h 266"/>
                      <a:gd name="T18" fmla="*/ 0 w 166"/>
                      <a:gd name="T19" fmla="*/ 0 h 266"/>
                      <a:gd name="T20" fmla="*/ 0 w 166"/>
                      <a:gd name="T21" fmla="*/ 46 h 266"/>
                      <a:gd name="T22" fmla="*/ 22 w 166"/>
                      <a:gd name="T23" fmla="*/ 84 h 266"/>
                      <a:gd name="T24" fmla="*/ 22 w 166"/>
                      <a:gd name="T25" fmla="*/ 52 h 266"/>
                      <a:gd name="T26" fmla="*/ 70 w 166"/>
                      <a:gd name="T27" fmla="*/ 130 h 266"/>
                      <a:gd name="T28" fmla="*/ 22 w 166"/>
                      <a:gd name="T29" fmla="*/ 174 h 266"/>
                      <a:gd name="T30" fmla="*/ 22 w 166"/>
                      <a:gd name="T31" fmla="*/ 190 h 266"/>
                      <a:gd name="T32" fmla="*/ 22 w 166"/>
                      <a:gd name="T33" fmla="*/ 190 h 266"/>
                      <a:gd name="T34" fmla="*/ 22 w 166"/>
                      <a:gd name="T35" fmla="*/ 144 h 266"/>
                      <a:gd name="T36" fmla="*/ 0 w 166"/>
                      <a:gd name="T37" fmla="*/ 168 h 266"/>
                      <a:gd name="T38" fmla="*/ 0 w 166"/>
                      <a:gd name="T39" fmla="*/ 214 h 266"/>
                      <a:gd name="T40" fmla="*/ 32 w 166"/>
                      <a:gd name="T41" fmla="*/ 224 h 266"/>
                      <a:gd name="T42" fmla="*/ 54 w 166"/>
                      <a:gd name="T43" fmla="*/ 200 h 266"/>
                      <a:gd name="T44" fmla="*/ 34 w 166"/>
                      <a:gd name="T45" fmla="*/ 194 h 266"/>
                      <a:gd name="T46" fmla="*/ 84 w 166"/>
                      <a:gd name="T47" fmla="*/ 148 h 266"/>
                      <a:gd name="T48" fmla="*/ 134 w 166"/>
                      <a:gd name="T49" fmla="*/ 226 h 266"/>
                      <a:gd name="T50" fmla="*/ 112 w 166"/>
                      <a:gd name="T51" fmla="*/ 220 h 266"/>
                      <a:gd name="T52" fmla="*/ 136 w 166"/>
                      <a:gd name="T53" fmla="*/ 258 h 266"/>
                      <a:gd name="T54" fmla="*/ 166 w 166"/>
                      <a:gd name="T55" fmla="*/ 266 h 266"/>
                      <a:gd name="T56" fmla="*/ 166 w 166"/>
                      <a:gd name="T57" fmla="*/ 220 h 266"/>
                      <a:gd name="T58" fmla="*/ 144 w 166"/>
                      <a:gd name="T59" fmla="*/ 182 h 266"/>
                      <a:gd name="T60" fmla="*/ 144 w 166"/>
                      <a:gd name="T61" fmla="*/ 214 h 266"/>
                      <a:gd name="T62" fmla="*/ 96 w 166"/>
                      <a:gd name="T63" fmla="*/ 138 h 266"/>
                      <a:gd name="T64" fmla="*/ 146 w 166"/>
                      <a:gd name="T65" fmla="*/ 92 h 266"/>
                      <a:gd name="T66" fmla="*/ 146 w 166"/>
                      <a:gd name="T67" fmla="*/ 122 h 266"/>
                      <a:gd name="T68" fmla="*/ 166 w 166"/>
                      <a:gd name="T69" fmla="*/ 98 h 26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66"/>
                      <a:gd name="T106" fmla="*/ 0 h 266"/>
                      <a:gd name="T107" fmla="*/ 166 w 166"/>
                      <a:gd name="T108" fmla="*/ 266 h 26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66" h="266">
                        <a:moveTo>
                          <a:pt x="166" y="98"/>
                        </a:moveTo>
                        <a:lnTo>
                          <a:pt x="166" y="52"/>
                        </a:lnTo>
                        <a:lnTo>
                          <a:pt x="134" y="42"/>
                        </a:lnTo>
                        <a:lnTo>
                          <a:pt x="112" y="66"/>
                        </a:lnTo>
                        <a:lnTo>
                          <a:pt x="132" y="72"/>
                        </a:lnTo>
                        <a:lnTo>
                          <a:pt x="84" y="118"/>
                        </a:lnTo>
                        <a:lnTo>
                          <a:pt x="34" y="40"/>
                        </a:lnTo>
                        <a:lnTo>
                          <a:pt x="54" y="48"/>
                        </a:lnTo>
                        <a:lnTo>
                          <a:pt x="30" y="10"/>
                        </a:lnTo>
                        <a:lnTo>
                          <a:pt x="0" y="0"/>
                        </a:lnTo>
                        <a:lnTo>
                          <a:pt x="0" y="46"/>
                        </a:lnTo>
                        <a:lnTo>
                          <a:pt x="22" y="84"/>
                        </a:lnTo>
                        <a:lnTo>
                          <a:pt x="22" y="52"/>
                        </a:lnTo>
                        <a:lnTo>
                          <a:pt x="70" y="130"/>
                        </a:lnTo>
                        <a:lnTo>
                          <a:pt x="22" y="174"/>
                        </a:lnTo>
                        <a:lnTo>
                          <a:pt x="22" y="190"/>
                        </a:lnTo>
                        <a:lnTo>
                          <a:pt x="22" y="144"/>
                        </a:lnTo>
                        <a:lnTo>
                          <a:pt x="0" y="168"/>
                        </a:lnTo>
                        <a:lnTo>
                          <a:pt x="0" y="214"/>
                        </a:lnTo>
                        <a:lnTo>
                          <a:pt x="32" y="224"/>
                        </a:lnTo>
                        <a:lnTo>
                          <a:pt x="54" y="200"/>
                        </a:lnTo>
                        <a:lnTo>
                          <a:pt x="34" y="194"/>
                        </a:lnTo>
                        <a:lnTo>
                          <a:pt x="84" y="148"/>
                        </a:lnTo>
                        <a:lnTo>
                          <a:pt x="134" y="226"/>
                        </a:lnTo>
                        <a:lnTo>
                          <a:pt x="112" y="220"/>
                        </a:lnTo>
                        <a:lnTo>
                          <a:pt x="136" y="258"/>
                        </a:lnTo>
                        <a:lnTo>
                          <a:pt x="166" y="266"/>
                        </a:lnTo>
                        <a:lnTo>
                          <a:pt x="166" y="220"/>
                        </a:lnTo>
                        <a:lnTo>
                          <a:pt x="144" y="182"/>
                        </a:lnTo>
                        <a:lnTo>
                          <a:pt x="144" y="214"/>
                        </a:lnTo>
                        <a:lnTo>
                          <a:pt x="96" y="138"/>
                        </a:lnTo>
                        <a:lnTo>
                          <a:pt x="146" y="92"/>
                        </a:lnTo>
                        <a:lnTo>
                          <a:pt x="146" y="122"/>
                        </a:lnTo>
                        <a:lnTo>
                          <a:pt x="166" y="9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5" name="Freeform 52"/>
                  <p:cNvSpPr>
                    <a:spLocks/>
                  </p:cNvSpPr>
                  <p:nvPr/>
                </p:nvSpPr>
                <p:spPr bwMode="auto">
                  <a:xfrm>
                    <a:off x="3761" y="792"/>
                    <a:ext cx="360" cy="362"/>
                  </a:xfrm>
                  <a:custGeom>
                    <a:avLst/>
                    <a:gdLst>
                      <a:gd name="T0" fmla="*/ 360 w 360"/>
                      <a:gd name="T1" fmla="*/ 46 h 362"/>
                      <a:gd name="T2" fmla="*/ 360 w 360"/>
                      <a:gd name="T3" fmla="*/ 40 h 362"/>
                      <a:gd name="T4" fmla="*/ 352 w 360"/>
                      <a:gd name="T5" fmla="*/ 38 h 362"/>
                      <a:gd name="T6" fmla="*/ 240 w 360"/>
                      <a:gd name="T7" fmla="*/ 74 h 362"/>
                      <a:gd name="T8" fmla="*/ 8 w 360"/>
                      <a:gd name="T9" fmla="*/ 0 h 362"/>
                      <a:gd name="T10" fmla="*/ 0 w 360"/>
                      <a:gd name="T11" fmla="*/ 4 h 362"/>
                      <a:gd name="T12" fmla="*/ 0 w 360"/>
                      <a:gd name="T13" fmla="*/ 8 h 362"/>
                      <a:gd name="T14" fmla="*/ 236 w 360"/>
                      <a:gd name="T15" fmla="*/ 82 h 362"/>
                      <a:gd name="T16" fmla="*/ 236 w 360"/>
                      <a:gd name="T17" fmla="*/ 360 h 362"/>
                      <a:gd name="T18" fmla="*/ 240 w 360"/>
                      <a:gd name="T19" fmla="*/ 362 h 362"/>
                      <a:gd name="T20" fmla="*/ 240 w 360"/>
                      <a:gd name="T21" fmla="*/ 362 h 362"/>
                      <a:gd name="T22" fmla="*/ 244 w 360"/>
                      <a:gd name="T23" fmla="*/ 360 h 362"/>
                      <a:gd name="T24" fmla="*/ 244 w 360"/>
                      <a:gd name="T25" fmla="*/ 82 h 362"/>
                      <a:gd name="T26" fmla="*/ 360 w 360"/>
                      <a:gd name="T27" fmla="*/ 46 h 36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360"/>
                      <a:gd name="T43" fmla="*/ 0 h 362"/>
                      <a:gd name="T44" fmla="*/ 360 w 360"/>
                      <a:gd name="T45" fmla="*/ 362 h 36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360" h="362">
                        <a:moveTo>
                          <a:pt x="360" y="46"/>
                        </a:moveTo>
                        <a:lnTo>
                          <a:pt x="360" y="40"/>
                        </a:lnTo>
                        <a:lnTo>
                          <a:pt x="352" y="38"/>
                        </a:lnTo>
                        <a:lnTo>
                          <a:pt x="240" y="74"/>
                        </a:lnTo>
                        <a:lnTo>
                          <a:pt x="8" y="0"/>
                        </a:lnTo>
                        <a:lnTo>
                          <a:pt x="0" y="4"/>
                        </a:lnTo>
                        <a:lnTo>
                          <a:pt x="0" y="8"/>
                        </a:lnTo>
                        <a:lnTo>
                          <a:pt x="236" y="82"/>
                        </a:lnTo>
                        <a:lnTo>
                          <a:pt x="236" y="360"/>
                        </a:lnTo>
                        <a:lnTo>
                          <a:pt x="240" y="362"/>
                        </a:lnTo>
                        <a:lnTo>
                          <a:pt x="244" y="360"/>
                        </a:lnTo>
                        <a:lnTo>
                          <a:pt x="244" y="82"/>
                        </a:lnTo>
                        <a:lnTo>
                          <a:pt x="360" y="4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56" name="Group 226"/>
                <p:cNvGrpSpPr>
                  <a:grpSpLocks noChangeAspect="1"/>
                </p:cNvGrpSpPr>
                <p:nvPr/>
              </p:nvGrpSpPr>
              <p:grpSpPr bwMode="auto">
                <a:xfrm>
                  <a:off x="7318171" y="3956990"/>
                  <a:ext cx="222240" cy="393"/>
                  <a:chOff x="3761" y="761"/>
                  <a:chExt cx="360" cy="393"/>
                </a:xfrm>
              </p:grpSpPr>
              <p:sp>
                <p:nvSpPr>
                  <p:cNvPr id="264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4000" y="1154"/>
                    <a:ext cx="3" cy="0"/>
                  </a:xfrm>
                  <a:prstGeom prst="rect">
                    <a:avLst/>
                  </a:prstGeom>
                  <a:solidFill>
                    <a:srgbClr val="9F416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5" name="Freeform 48"/>
                  <p:cNvSpPr>
                    <a:spLocks/>
                  </p:cNvSpPr>
                  <p:nvPr/>
                </p:nvSpPr>
                <p:spPr bwMode="auto">
                  <a:xfrm>
                    <a:off x="3769" y="761"/>
                    <a:ext cx="345" cy="103"/>
                  </a:xfrm>
                  <a:custGeom>
                    <a:avLst/>
                    <a:gdLst>
                      <a:gd name="T0" fmla="*/ 344 w 344"/>
                      <a:gd name="T1" fmla="*/ 68 h 104"/>
                      <a:gd name="T2" fmla="*/ 112 w 344"/>
                      <a:gd name="T3" fmla="*/ 0 h 104"/>
                      <a:gd name="T4" fmla="*/ 0 w 344"/>
                      <a:gd name="T5" fmla="*/ 30 h 104"/>
                      <a:gd name="T6" fmla="*/ 232 w 344"/>
                      <a:gd name="T7" fmla="*/ 104 h 104"/>
                      <a:gd name="T8" fmla="*/ 344 w 344"/>
                      <a:gd name="T9" fmla="*/ 68 h 10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44"/>
                      <a:gd name="T16" fmla="*/ 0 h 104"/>
                      <a:gd name="T17" fmla="*/ 344 w 344"/>
                      <a:gd name="T18" fmla="*/ 104 h 10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44" h="104">
                        <a:moveTo>
                          <a:pt x="344" y="68"/>
                        </a:moveTo>
                        <a:lnTo>
                          <a:pt x="112" y="0"/>
                        </a:lnTo>
                        <a:lnTo>
                          <a:pt x="0" y="30"/>
                        </a:lnTo>
                        <a:lnTo>
                          <a:pt x="232" y="104"/>
                        </a:lnTo>
                        <a:lnTo>
                          <a:pt x="344" y="68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6" name="Freeform 49"/>
                  <p:cNvSpPr>
                    <a:spLocks noEditPoints="1"/>
                  </p:cNvSpPr>
                  <p:nvPr/>
                </p:nvSpPr>
                <p:spPr bwMode="auto">
                  <a:xfrm>
                    <a:off x="3761" y="800"/>
                    <a:ext cx="237" cy="352"/>
                  </a:xfrm>
                  <a:custGeom>
                    <a:avLst/>
                    <a:gdLst>
                      <a:gd name="T0" fmla="*/ 0 w 236"/>
                      <a:gd name="T1" fmla="*/ 0 h 352"/>
                      <a:gd name="T2" fmla="*/ 0 w 236"/>
                      <a:gd name="T3" fmla="*/ 278 h 352"/>
                      <a:gd name="T4" fmla="*/ 236 w 236"/>
                      <a:gd name="T5" fmla="*/ 352 h 352"/>
                      <a:gd name="T6" fmla="*/ 236 w 236"/>
                      <a:gd name="T7" fmla="*/ 74 h 352"/>
                      <a:gd name="T8" fmla="*/ 0 w 236"/>
                      <a:gd name="T9" fmla="*/ 0 h 352"/>
                      <a:gd name="T10" fmla="*/ 126 w 236"/>
                      <a:gd name="T11" fmla="*/ 180 h 352"/>
                      <a:gd name="T12" fmla="*/ 174 w 236"/>
                      <a:gd name="T13" fmla="*/ 256 h 352"/>
                      <a:gd name="T14" fmla="*/ 174 w 236"/>
                      <a:gd name="T15" fmla="*/ 224 h 352"/>
                      <a:gd name="T16" fmla="*/ 196 w 236"/>
                      <a:gd name="T17" fmla="*/ 262 h 352"/>
                      <a:gd name="T18" fmla="*/ 196 w 236"/>
                      <a:gd name="T19" fmla="*/ 308 h 352"/>
                      <a:gd name="T20" fmla="*/ 166 w 236"/>
                      <a:gd name="T21" fmla="*/ 300 h 352"/>
                      <a:gd name="T22" fmla="*/ 142 w 236"/>
                      <a:gd name="T23" fmla="*/ 262 h 352"/>
                      <a:gd name="T24" fmla="*/ 164 w 236"/>
                      <a:gd name="T25" fmla="*/ 268 h 352"/>
                      <a:gd name="T26" fmla="*/ 114 w 236"/>
                      <a:gd name="T27" fmla="*/ 190 h 352"/>
                      <a:gd name="T28" fmla="*/ 64 w 236"/>
                      <a:gd name="T29" fmla="*/ 236 h 352"/>
                      <a:gd name="T30" fmla="*/ 84 w 236"/>
                      <a:gd name="T31" fmla="*/ 242 h 352"/>
                      <a:gd name="T32" fmla="*/ 62 w 236"/>
                      <a:gd name="T33" fmla="*/ 266 h 352"/>
                      <a:gd name="T34" fmla="*/ 30 w 236"/>
                      <a:gd name="T35" fmla="*/ 256 h 352"/>
                      <a:gd name="T36" fmla="*/ 30 w 236"/>
                      <a:gd name="T37" fmla="*/ 210 h 352"/>
                      <a:gd name="T38" fmla="*/ 52 w 236"/>
                      <a:gd name="T39" fmla="*/ 186 h 352"/>
                      <a:gd name="T40" fmla="*/ 52 w 236"/>
                      <a:gd name="T41" fmla="*/ 232 h 352"/>
                      <a:gd name="T42" fmla="*/ 52 w 236"/>
                      <a:gd name="T43" fmla="*/ 232 h 352"/>
                      <a:gd name="T44" fmla="*/ 52 w 236"/>
                      <a:gd name="T45" fmla="*/ 216 h 352"/>
                      <a:gd name="T46" fmla="*/ 100 w 236"/>
                      <a:gd name="T47" fmla="*/ 172 h 352"/>
                      <a:gd name="T48" fmla="*/ 52 w 236"/>
                      <a:gd name="T49" fmla="*/ 94 h 352"/>
                      <a:gd name="T50" fmla="*/ 52 w 236"/>
                      <a:gd name="T51" fmla="*/ 126 h 352"/>
                      <a:gd name="T52" fmla="*/ 30 w 236"/>
                      <a:gd name="T53" fmla="*/ 88 h 352"/>
                      <a:gd name="T54" fmla="*/ 30 w 236"/>
                      <a:gd name="T55" fmla="*/ 42 h 352"/>
                      <a:gd name="T56" fmla="*/ 60 w 236"/>
                      <a:gd name="T57" fmla="*/ 52 h 352"/>
                      <a:gd name="T58" fmla="*/ 84 w 236"/>
                      <a:gd name="T59" fmla="*/ 90 h 352"/>
                      <a:gd name="T60" fmla="*/ 64 w 236"/>
                      <a:gd name="T61" fmla="*/ 82 h 352"/>
                      <a:gd name="T62" fmla="*/ 114 w 236"/>
                      <a:gd name="T63" fmla="*/ 160 h 352"/>
                      <a:gd name="T64" fmla="*/ 162 w 236"/>
                      <a:gd name="T65" fmla="*/ 114 h 352"/>
                      <a:gd name="T66" fmla="*/ 142 w 236"/>
                      <a:gd name="T67" fmla="*/ 108 h 352"/>
                      <a:gd name="T68" fmla="*/ 164 w 236"/>
                      <a:gd name="T69" fmla="*/ 84 h 352"/>
                      <a:gd name="T70" fmla="*/ 196 w 236"/>
                      <a:gd name="T71" fmla="*/ 94 h 352"/>
                      <a:gd name="T72" fmla="*/ 196 w 236"/>
                      <a:gd name="T73" fmla="*/ 140 h 352"/>
                      <a:gd name="T74" fmla="*/ 176 w 236"/>
                      <a:gd name="T75" fmla="*/ 164 h 352"/>
                      <a:gd name="T76" fmla="*/ 176 w 236"/>
                      <a:gd name="T77" fmla="*/ 134 h 352"/>
                      <a:gd name="T78" fmla="*/ 126 w 236"/>
                      <a:gd name="T79" fmla="*/ 180 h 35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236"/>
                      <a:gd name="T121" fmla="*/ 0 h 352"/>
                      <a:gd name="T122" fmla="*/ 236 w 236"/>
                      <a:gd name="T123" fmla="*/ 352 h 35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236" h="352">
                        <a:moveTo>
                          <a:pt x="0" y="0"/>
                        </a:moveTo>
                        <a:lnTo>
                          <a:pt x="0" y="278"/>
                        </a:lnTo>
                        <a:lnTo>
                          <a:pt x="236" y="352"/>
                        </a:lnTo>
                        <a:lnTo>
                          <a:pt x="236" y="74"/>
                        </a:lnTo>
                        <a:lnTo>
                          <a:pt x="0" y="0"/>
                        </a:lnTo>
                        <a:close/>
                        <a:moveTo>
                          <a:pt x="126" y="180"/>
                        </a:moveTo>
                        <a:lnTo>
                          <a:pt x="174" y="256"/>
                        </a:lnTo>
                        <a:lnTo>
                          <a:pt x="174" y="224"/>
                        </a:lnTo>
                        <a:lnTo>
                          <a:pt x="196" y="262"/>
                        </a:lnTo>
                        <a:lnTo>
                          <a:pt x="196" y="308"/>
                        </a:lnTo>
                        <a:lnTo>
                          <a:pt x="166" y="300"/>
                        </a:lnTo>
                        <a:lnTo>
                          <a:pt x="142" y="262"/>
                        </a:lnTo>
                        <a:lnTo>
                          <a:pt x="164" y="268"/>
                        </a:lnTo>
                        <a:lnTo>
                          <a:pt x="114" y="190"/>
                        </a:lnTo>
                        <a:lnTo>
                          <a:pt x="64" y="236"/>
                        </a:lnTo>
                        <a:lnTo>
                          <a:pt x="84" y="242"/>
                        </a:lnTo>
                        <a:lnTo>
                          <a:pt x="62" y="266"/>
                        </a:lnTo>
                        <a:lnTo>
                          <a:pt x="30" y="256"/>
                        </a:lnTo>
                        <a:lnTo>
                          <a:pt x="30" y="210"/>
                        </a:lnTo>
                        <a:lnTo>
                          <a:pt x="52" y="186"/>
                        </a:lnTo>
                        <a:lnTo>
                          <a:pt x="52" y="232"/>
                        </a:lnTo>
                        <a:lnTo>
                          <a:pt x="52" y="216"/>
                        </a:lnTo>
                        <a:lnTo>
                          <a:pt x="100" y="172"/>
                        </a:lnTo>
                        <a:lnTo>
                          <a:pt x="52" y="94"/>
                        </a:lnTo>
                        <a:lnTo>
                          <a:pt x="52" y="126"/>
                        </a:lnTo>
                        <a:lnTo>
                          <a:pt x="30" y="88"/>
                        </a:lnTo>
                        <a:lnTo>
                          <a:pt x="30" y="42"/>
                        </a:lnTo>
                        <a:lnTo>
                          <a:pt x="60" y="52"/>
                        </a:lnTo>
                        <a:lnTo>
                          <a:pt x="84" y="90"/>
                        </a:lnTo>
                        <a:lnTo>
                          <a:pt x="64" y="82"/>
                        </a:lnTo>
                        <a:lnTo>
                          <a:pt x="114" y="160"/>
                        </a:lnTo>
                        <a:lnTo>
                          <a:pt x="162" y="114"/>
                        </a:lnTo>
                        <a:lnTo>
                          <a:pt x="142" y="108"/>
                        </a:lnTo>
                        <a:lnTo>
                          <a:pt x="164" y="84"/>
                        </a:lnTo>
                        <a:lnTo>
                          <a:pt x="196" y="94"/>
                        </a:lnTo>
                        <a:lnTo>
                          <a:pt x="196" y="140"/>
                        </a:lnTo>
                        <a:lnTo>
                          <a:pt x="176" y="164"/>
                        </a:lnTo>
                        <a:lnTo>
                          <a:pt x="176" y="134"/>
                        </a:lnTo>
                        <a:lnTo>
                          <a:pt x="126" y="180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7" name="Freeform 50"/>
                  <p:cNvSpPr>
                    <a:spLocks/>
                  </p:cNvSpPr>
                  <p:nvPr/>
                </p:nvSpPr>
                <p:spPr bwMode="auto">
                  <a:xfrm>
                    <a:off x="4005" y="838"/>
                    <a:ext cx="116" cy="313"/>
                  </a:xfrm>
                  <a:custGeom>
                    <a:avLst/>
                    <a:gdLst>
                      <a:gd name="T0" fmla="*/ 116 w 116"/>
                      <a:gd name="T1" fmla="*/ 0 h 314"/>
                      <a:gd name="T2" fmla="*/ 0 w 116"/>
                      <a:gd name="T3" fmla="*/ 36 h 314"/>
                      <a:gd name="T4" fmla="*/ 0 w 116"/>
                      <a:gd name="T5" fmla="*/ 314 h 314"/>
                      <a:gd name="T6" fmla="*/ 116 w 116"/>
                      <a:gd name="T7" fmla="*/ 278 h 314"/>
                      <a:gd name="T8" fmla="*/ 116 w 116"/>
                      <a:gd name="T9" fmla="*/ 0 h 3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6"/>
                      <a:gd name="T16" fmla="*/ 0 h 314"/>
                      <a:gd name="T17" fmla="*/ 116 w 116"/>
                      <a:gd name="T18" fmla="*/ 314 h 3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6" h="314">
                        <a:moveTo>
                          <a:pt x="116" y="0"/>
                        </a:moveTo>
                        <a:lnTo>
                          <a:pt x="0" y="36"/>
                        </a:lnTo>
                        <a:lnTo>
                          <a:pt x="0" y="314"/>
                        </a:lnTo>
                        <a:lnTo>
                          <a:pt x="116" y="278"/>
                        </a:lnTo>
                        <a:lnTo>
                          <a:pt x="116" y="0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8" name="Freeform 51"/>
                  <p:cNvSpPr>
                    <a:spLocks/>
                  </p:cNvSpPr>
                  <p:nvPr/>
                </p:nvSpPr>
                <p:spPr bwMode="auto">
                  <a:xfrm>
                    <a:off x="3792" y="841"/>
                    <a:ext cx="165" cy="267"/>
                  </a:xfrm>
                  <a:custGeom>
                    <a:avLst/>
                    <a:gdLst>
                      <a:gd name="T0" fmla="*/ 166 w 166"/>
                      <a:gd name="T1" fmla="*/ 98 h 266"/>
                      <a:gd name="T2" fmla="*/ 166 w 166"/>
                      <a:gd name="T3" fmla="*/ 52 h 266"/>
                      <a:gd name="T4" fmla="*/ 134 w 166"/>
                      <a:gd name="T5" fmla="*/ 42 h 266"/>
                      <a:gd name="T6" fmla="*/ 112 w 166"/>
                      <a:gd name="T7" fmla="*/ 66 h 266"/>
                      <a:gd name="T8" fmla="*/ 132 w 166"/>
                      <a:gd name="T9" fmla="*/ 72 h 266"/>
                      <a:gd name="T10" fmla="*/ 84 w 166"/>
                      <a:gd name="T11" fmla="*/ 118 h 266"/>
                      <a:gd name="T12" fmla="*/ 34 w 166"/>
                      <a:gd name="T13" fmla="*/ 40 h 266"/>
                      <a:gd name="T14" fmla="*/ 54 w 166"/>
                      <a:gd name="T15" fmla="*/ 48 h 266"/>
                      <a:gd name="T16" fmla="*/ 30 w 166"/>
                      <a:gd name="T17" fmla="*/ 10 h 266"/>
                      <a:gd name="T18" fmla="*/ 0 w 166"/>
                      <a:gd name="T19" fmla="*/ 0 h 266"/>
                      <a:gd name="T20" fmla="*/ 0 w 166"/>
                      <a:gd name="T21" fmla="*/ 46 h 266"/>
                      <a:gd name="T22" fmla="*/ 22 w 166"/>
                      <a:gd name="T23" fmla="*/ 84 h 266"/>
                      <a:gd name="T24" fmla="*/ 22 w 166"/>
                      <a:gd name="T25" fmla="*/ 52 h 266"/>
                      <a:gd name="T26" fmla="*/ 70 w 166"/>
                      <a:gd name="T27" fmla="*/ 130 h 266"/>
                      <a:gd name="T28" fmla="*/ 22 w 166"/>
                      <a:gd name="T29" fmla="*/ 174 h 266"/>
                      <a:gd name="T30" fmla="*/ 22 w 166"/>
                      <a:gd name="T31" fmla="*/ 190 h 266"/>
                      <a:gd name="T32" fmla="*/ 22 w 166"/>
                      <a:gd name="T33" fmla="*/ 190 h 266"/>
                      <a:gd name="T34" fmla="*/ 22 w 166"/>
                      <a:gd name="T35" fmla="*/ 144 h 266"/>
                      <a:gd name="T36" fmla="*/ 0 w 166"/>
                      <a:gd name="T37" fmla="*/ 168 h 266"/>
                      <a:gd name="T38" fmla="*/ 0 w 166"/>
                      <a:gd name="T39" fmla="*/ 214 h 266"/>
                      <a:gd name="T40" fmla="*/ 32 w 166"/>
                      <a:gd name="T41" fmla="*/ 224 h 266"/>
                      <a:gd name="T42" fmla="*/ 54 w 166"/>
                      <a:gd name="T43" fmla="*/ 200 h 266"/>
                      <a:gd name="T44" fmla="*/ 34 w 166"/>
                      <a:gd name="T45" fmla="*/ 194 h 266"/>
                      <a:gd name="T46" fmla="*/ 84 w 166"/>
                      <a:gd name="T47" fmla="*/ 148 h 266"/>
                      <a:gd name="T48" fmla="*/ 134 w 166"/>
                      <a:gd name="T49" fmla="*/ 226 h 266"/>
                      <a:gd name="T50" fmla="*/ 112 w 166"/>
                      <a:gd name="T51" fmla="*/ 220 h 266"/>
                      <a:gd name="T52" fmla="*/ 136 w 166"/>
                      <a:gd name="T53" fmla="*/ 258 h 266"/>
                      <a:gd name="T54" fmla="*/ 166 w 166"/>
                      <a:gd name="T55" fmla="*/ 266 h 266"/>
                      <a:gd name="T56" fmla="*/ 166 w 166"/>
                      <a:gd name="T57" fmla="*/ 220 h 266"/>
                      <a:gd name="T58" fmla="*/ 144 w 166"/>
                      <a:gd name="T59" fmla="*/ 182 h 266"/>
                      <a:gd name="T60" fmla="*/ 144 w 166"/>
                      <a:gd name="T61" fmla="*/ 214 h 266"/>
                      <a:gd name="T62" fmla="*/ 96 w 166"/>
                      <a:gd name="T63" fmla="*/ 138 h 266"/>
                      <a:gd name="T64" fmla="*/ 146 w 166"/>
                      <a:gd name="T65" fmla="*/ 92 h 266"/>
                      <a:gd name="T66" fmla="*/ 146 w 166"/>
                      <a:gd name="T67" fmla="*/ 122 h 266"/>
                      <a:gd name="T68" fmla="*/ 166 w 166"/>
                      <a:gd name="T69" fmla="*/ 98 h 26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66"/>
                      <a:gd name="T106" fmla="*/ 0 h 266"/>
                      <a:gd name="T107" fmla="*/ 166 w 166"/>
                      <a:gd name="T108" fmla="*/ 266 h 26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66" h="266">
                        <a:moveTo>
                          <a:pt x="166" y="98"/>
                        </a:moveTo>
                        <a:lnTo>
                          <a:pt x="166" y="52"/>
                        </a:lnTo>
                        <a:lnTo>
                          <a:pt x="134" y="42"/>
                        </a:lnTo>
                        <a:lnTo>
                          <a:pt x="112" y="66"/>
                        </a:lnTo>
                        <a:lnTo>
                          <a:pt x="132" y="72"/>
                        </a:lnTo>
                        <a:lnTo>
                          <a:pt x="84" y="118"/>
                        </a:lnTo>
                        <a:lnTo>
                          <a:pt x="34" y="40"/>
                        </a:lnTo>
                        <a:lnTo>
                          <a:pt x="54" y="48"/>
                        </a:lnTo>
                        <a:lnTo>
                          <a:pt x="30" y="10"/>
                        </a:lnTo>
                        <a:lnTo>
                          <a:pt x="0" y="0"/>
                        </a:lnTo>
                        <a:lnTo>
                          <a:pt x="0" y="46"/>
                        </a:lnTo>
                        <a:lnTo>
                          <a:pt x="22" y="84"/>
                        </a:lnTo>
                        <a:lnTo>
                          <a:pt x="22" y="52"/>
                        </a:lnTo>
                        <a:lnTo>
                          <a:pt x="70" y="130"/>
                        </a:lnTo>
                        <a:lnTo>
                          <a:pt x="22" y="174"/>
                        </a:lnTo>
                        <a:lnTo>
                          <a:pt x="22" y="190"/>
                        </a:lnTo>
                        <a:lnTo>
                          <a:pt x="22" y="144"/>
                        </a:lnTo>
                        <a:lnTo>
                          <a:pt x="0" y="168"/>
                        </a:lnTo>
                        <a:lnTo>
                          <a:pt x="0" y="214"/>
                        </a:lnTo>
                        <a:lnTo>
                          <a:pt x="32" y="224"/>
                        </a:lnTo>
                        <a:lnTo>
                          <a:pt x="54" y="200"/>
                        </a:lnTo>
                        <a:lnTo>
                          <a:pt x="34" y="194"/>
                        </a:lnTo>
                        <a:lnTo>
                          <a:pt x="84" y="148"/>
                        </a:lnTo>
                        <a:lnTo>
                          <a:pt x="134" y="226"/>
                        </a:lnTo>
                        <a:lnTo>
                          <a:pt x="112" y="220"/>
                        </a:lnTo>
                        <a:lnTo>
                          <a:pt x="136" y="258"/>
                        </a:lnTo>
                        <a:lnTo>
                          <a:pt x="166" y="266"/>
                        </a:lnTo>
                        <a:lnTo>
                          <a:pt x="166" y="220"/>
                        </a:lnTo>
                        <a:lnTo>
                          <a:pt x="144" y="182"/>
                        </a:lnTo>
                        <a:lnTo>
                          <a:pt x="144" y="214"/>
                        </a:lnTo>
                        <a:lnTo>
                          <a:pt x="96" y="138"/>
                        </a:lnTo>
                        <a:lnTo>
                          <a:pt x="146" y="92"/>
                        </a:lnTo>
                        <a:lnTo>
                          <a:pt x="146" y="122"/>
                        </a:lnTo>
                        <a:lnTo>
                          <a:pt x="166" y="9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9" name="Freeform 52"/>
                  <p:cNvSpPr>
                    <a:spLocks/>
                  </p:cNvSpPr>
                  <p:nvPr/>
                </p:nvSpPr>
                <p:spPr bwMode="auto">
                  <a:xfrm>
                    <a:off x="3761" y="792"/>
                    <a:ext cx="360" cy="362"/>
                  </a:xfrm>
                  <a:custGeom>
                    <a:avLst/>
                    <a:gdLst>
                      <a:gd name="T0" fmla="*/ 360 w 360"/>
                      <a:gd name="T1" fmla="*/ 46 h 362"/>
                      <a:gd name="T2" fmla="*/ 360 w 360"/>
                      <a:gd name="T3" fmla="*/ 40 h 362"/>
                      <a:gd name="T4" fmla="*/ 352 w 360"/>
                      <a:gd name="T5" fmla="*/ 38 h 362"/>
                      <a:gd name="T6" fmla="*/ 240 w 360"/>
                      <a:gd name="T7" fmla="*/ 74 h 362"/>
                      <a:gd name="T8" fmla="*/ 8 w 360"/>
                      <a:gd name="T9" fmla="*/ 0 h 362"/>
                      <a:gd name="T10" fmla="*/ 0 w 360"/>
                      <a:gd name="T11" fmla="*/ 4 h 362"/>
                      <a:gd name="T12" fmla="*/ 0 w 360"/>
                      <a:gd name="T13" fmla="*/ 8 h 362"/>
                      <a:gd name="T14" fmla="*/ 236 w 360"/>
                      <a:gd name="T15" fmla="*/ 82 h 362"/>
                      <a:gd name="T16" fmla="*/ 236 w 360"/>
                      <a:gd name="T17" fmla="*/ 360 h 362"/>
                      <a:gd name="T18" fmla="*/ 240 w 360"/>
                      <a:gd name="T19" fmla="*/ 362 h 362"/>
                      <a:gd name="T20" fmla="*/ 240 w 360"/>
                      <a:gd name="T21" fmla="*/ 362 h 362"/>
                      <a:gd name="T22" fmla="*/ 244 w 360"/>
                      <a:gd name="T23" fmla="*/ 360 h 362"/>
                      <a:gd name="T24" fmla="*/ 244 w 360"/>
                      <a:gd name="T25" fmla="*/ 82 h 362"/>
                      <a:gd name="T26" fmla="*/ 360 w 360"/>
                      <a:gd name="T27" fmla="*/ 46 h 36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360"/>
                      <a:gd name="T43" fmla="*/ 0 h 362"/>
                      <a:gd name="T44" fmla="*/ 360 w 360"/>
                      <a:gd name="T45" fmla="*/ 362 h 36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360" h="362">
                        <a:moveTo>
                          <a:pt x="360" y="46"/>
                        </a:moveTo>
                        <a:lnTo>
                          <a:pt x="360" y="40"/>
                        </a:lnTo>
                        <a:lnTo>
                          <a:pt x="352" y="38"/>
                        </a:lnTo>
                        <a:lnTo>
                          <a:pt x="240" y="74"/>
                        </a:lnTo>
                        <a:lnTo>
                          <a:pt x="8" y="0"/>
                        </a:lnTo>
                        <a:lnTo>
                          <a:pt x="0" y="4"/>
                        </a:lnTo>
                        <a:lnTo>
                          <a:pt x="0" y="8"/>
                        </a:lnTo>
                        <a:lnTo>
                          <a:pt x="236" y="82"/>
                        </a:lnTo>
                        <a:lnTo>
                          <a:pt x="236" y="360"/>
                        </a:lnTo>
                        <a:lnTo>
                          <a:pt x="240" y="362"/>
                        </a:lnTo>
                        <a:lnTo>
                          <a:pt x="244" y="360"/>
                        </a:lnTo>
                        <a:lnTo>
                          <a:pt x="244" y="82"/>
                        </a:lnTo>
                        <a:lnTo>
                          <a:pt x="360" y="4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57" name="Group 226"/>
                <p:cNvGrpSpPr>
                  <a:grpSpLocks noChangeAspect="1"/>
                </p:cNvGrpSpPr>
                <p:nvPr/>
              </p:nvGrpSpPr>
              <p:grpSpPr bwMode="auto">
                <a:xfrm>
                  <a:off x="5705270" y="3960859"/>
                  <a:ext cx="222240" cy="393"/>
                  <a:chOff x="3761" y="761"/>
                  <a:chExt cx="360" cy="393"/>
                </a:xfrm>
              </p:grpSpPr>
              <p:sp>
                <p:nvSpPr>
                  <p:cNvPr id="258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4000" y="1154"/>
                    <a:ext cx="3" cy="0"/>
                  </a:xfrm>
                  <a:prstGeom prst="rect">
                    <a:avLst/>
                  </a:prstGeom>
                  <a:solidFill>
                    <a:srgbClr val="9F416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59" name="Freeform 48"/>
                  <p:cNvSpPr>
                    <a:spLocks/>
                  </p:cNvSpPr>
                  <p:nvPr/>
                </p:nvSpPr>
                <p:spPr bwMode="auto">
                  <a:xfrm>
                    <a:off x="3769" y="761"/>
                    <a:ext cx="345" cy="103"/>
                  </a:xfrm>
                  <a:custGeom>
                    <a:avLst/>
                    <a:gdLst>
                      <a:gd name="T0" fmla="*/ 344 w 344"/>
                      <a:gd name="T1" fmla="*/ 68 h 104"/>
                      <a:gd name="T2" fmla="*/ 112 w 344"/>
                      <a:gd name="T3" fmla="*/ 0 h 104"/>
                      <a:gd name="T4" fmla="*/ 0 w 344"/>
                      <a:gd name="T5" fmla="*/ 30 h 104"/>
                      <a:gd name="T6" fmla="*/ 232 w 344"/>
                      <a:gd name="T7" fmla="*/ 104 h 104"/>
                      <a:gd name="T8" fmla="*/ 344 w 344"/>
                      <a:gd name="T9" fmla="*/ 68 h 10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44"/>
                      <a:gd name="T16" fmla="*/ 0 h 104"/>
                      <a:gd name="T17" fmla="*/ 344 w 344"/>
                      <a:gd name="T18" fmla="*/ 104 h 10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44" h="104">
                        <a:moveTo>
                          <a:pt x="344" y="68"/>
                        </a:moveTo>
                        <a:lnTo>
                          <a:pt x="112" y="0"/>
                        </a:lnTo>
                        <a:lnTo>
                          <a:pt x="0" y="30"/>
                        </a:lnTo>
                        <a:lnTo>
                          <a:pt x="232" y="104"/>
                        </a:lnTo>
                        <a:lnTo>
                          <a:pt x="344" y="68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0" name="Freeform 49"/>
                  <p:cNvSpPr>
                    <a:spLocks noEditPoints="1"/>
                  </p:cNvSpPr>
                  <p:nvPr/>
                </p:nvSpPr>
                <p:spPr bwMode="auto">
                  <a:xfrm>
                    <a:off x="3761" y="800"/>
                    <a:ext cx="237" cy="352"/>
                  </a:xfrm>
                  <a:custGeom>
                    <a:avLst/>
                    <a:gdLst>
                      <a:gd name="T0" fmla="*/ 0 w 236"/>
                      <a:gd name="T1" fmla="*/ 0 h 352"/>
                      <a:gd name="T2" fmla="*/ 0 w 236"/>
                      <a:gd name="T3" fmla="*/ 278 h 352"/>
                      <a:gd name="T4" fmla="*/ 236 w 236"/>
                      <a:gd name="T5" fmla="*/ 352 h 352"/>
                      <a:gd name="T6" fmla="*/ 236 w 236"/>
                      <a:gd name="T7" fmla="*/ 74 h 352"/>
                      <a:gd name="T8" fmla="*/ 0 w 236"/>
                      <a:gd name="T9" fmla="*/ 0 h 352"/>
                      <a:gd name="T10" fmla="*/ 126 w 236"/>
                      <a:gd name="T11" fmla="*/ 180 h 352"/>
                      <a:gd name="T12" fmla="*/ 174 w 236"/>
                      <a:gd name="T13" fmla="*/ 256 h 352"/>
                      <a:gd name="T14" fmla="*/ 174 w 236"/>
                      <a:gd name="T15" fmla="*/ 224 h 352"/>
                      <a:gd name="T16" fmla="*/ 196 w 236"/>
                      <a:gd name="T17" fmla="*/ 262 h 352"/>
                      <a:gd name="T18" fmla="*/ 196 w 236"/>
                      <a:gd name="T19" fmla="*/ 308 h 352"/>
                      <a:gd name="T20" fmla="*/ 166 w 236"/>
                      <a:gd name="T21" fmla="*/ 300 h 352"/>
                      <a:gd name="T22" fmla="*/ 142 w 236"/>
                      <a:gd name="T23" fmla="*/ 262 h 352"/>
                      <a:gd name="T24" fmla="*/ 164 w 236"/>
                      <a:gd name="T25" fmla="*/ 268 h 352"/>
                      <a:gd name="T26" fmla="*/ 114 w 236"/>
                      <a:gd name="T27" fmla="*/ 190 h 352"/>
                      <a:gd name="T28" fmla="*/ 64 w 236"/>
                      <a:gd name="T29" fmla="*/ 236 h 352"/>
                      <a:gd name="T30" fmla="*/ 84 w 236"/>
                      <a:gd name="T31" fmla="*/ 242 h 352"/>
                      <a:gd name="T32" fmla="*/ 62 w 236"/>
                      <a:gd name="T33" fmla="*/ 266 h 352"/>
                      <a:gd name="T34" fmla="*/ 30 w 236"/>
                      <a:gd name="T35" fmla="*/ 256 h 352"/>
                      <a:gd name="T36" fmla="*/ 30 w 236"/>
                      <a:gd name="T37" fmla="*/ 210 h 352"/>
                      <a:gd name="T38" fmla="*/ 52 w 236"/>
                      <a:gd name="T39" fmla="*/ 186 h 352"/>
                      <a:gd name="T40" fmla="*/ 52 w 236"/>
                      <a:gd name="T41" fmla="*/ 232 h 352"/>
                      <a:gd name="T42" fmla="*/ 52 w 236"/>
                      <a:gd name="T43" fmla="*/ 232 h 352"/>
                      <a:gd name="T44" fmla="*/ 52 w 236"/>
                      <a:gd name="T45" fmla="*/ 216 h 352"/>
                      <a:gd name="T46" fmla="*/ 100 w 236"/>
                      <a:gd name="T47" fmla="*/ 172 h 352"/>
                      <a:gd name="T48" fmla="*/ 52 w 236"/>
                      <a:gd name="T49" fmla="*/ 94 h 352"/>
                      <a:gd name="T50" fmla="*/ 52 w 236"/>
                      <a:gd name="T51" fmla="*/ 126 h 352"/>
                      <a:gd name="T52" fmla="*/ 30 w 236"/>
                      <a:gd name="T53" fmla="*/ 88 h 352"/>
                      <a:gd name="T54" fmla="*/ 30 w 236"/>
                      <a:gd name="T55" fmla="*/ 42 h 352"/>
                      <a:gd name="T56" fmla="*/ 60 w 236"/>
                      <a:gd name="T57" fmla="*/ 52 h 352"/>
                      <a:gd name="T58" fmla="*/ 84 w 236"/>
                      <a:gd name="T59" fmla="*/ 90 h 352"/>
                      <a:gd name="T60" fmla="*/ 64 w 236"/>
                      <a:gd name="T61" fmla="*/ 82 h 352"/>
                      <a:gd name="T62" fmla="*/ 114 w 236"/>
                      <a:gd name="T63" fmla="*/ 160 h 352"/>
                      <a:gd name="T64" fmla="*/ 162 w 236"/>
                      <a:gd name="T65" fmla="*/ 114 h 352"/>
                      <a:gd name="T66" fmla="*/ 142 w 236"/>
                      <a:gd name="T67" fmla="*/ 108 h 352"/>
                      <a:gd name="T68" fmla="*/ 164 w 236"/>
                      <a:gd name="T69" fmla="*/ 84 h 352"/>
                      <a:gd name="T70" fmla="*/ 196 w 236"/>
                      <a:gd name="T71" fmla="*/ 94 h 352"/>
                      <a:gd name="T72" fmla="*/ 196 w 236"/>
                      <a:gd name="T73" fmla="*/ 140 h 352"/>
                      <a:gd name="T74" fmla="*/ 176 w 236"/>
                      <a:gd name="T75" fmla="*/ 164 h 352"/>
                      <a:gd name="T76" fmla="*/ 176 w 236"/>
                      <a:gd name="T77" fmla="*/ 134 h 352"/>
                      <a:gd name="T78" fmla="*/ 126 w 236"/>
                      <a:gd name="T79" fmla="*/ 180 h 35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236"/>
                      <a:gd name="T121" fmla="*/ 0 h 352"/>
                      <a:gd name="T122" fmla="*/ 236 w 236"/>
                      <a:gd name="T123" fmla="*/ 352 h 35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236" h="352">
                        <a:moveTo>
                          <a:pt x="0" y="0"/>
                        </a:moveTo>
                        <a:lnTo>
                          <a:pt x="0" y="278"/>
                        </a:lnTo>
                        <a:lnTo>
                          <a:pt x="236" y="352"/>
                        </a:lnTo>
                        <a:lnTo>
                          <a:pt x="236" y="74"/>
                        </a:lnTo>
                        <a:lnTo>
                          <a:pt x="0" y="0"/>
                        </a:lnTo>
                        <a:close/>
                        <a:moveTo>
                          <a:pt x="126" y="180"/>
                        </a:moveTo>
                        <a:lnTo>
                          <a:pt x="174" y="256"/>
                        </a:lnTo>
                        <a:lnTo>
                          <a:pt x="174" y="224"/>
                        </a:lnTo>
                        <a:lnTo>
                          <a:pt x="196" y="262"/>
                        </a:lnTo>
                        <a:lnTo>
                          <a:pt x="196" y="308"/>
                        </a:lnTo>
                        <a:lnTo>
                          <a:pt x="166" y="300"/>
                        </a:lnTo>
                        <a:lnTo>
                          <a:pt x="142" y="262"/>
                        </a:lnTo>
                        <a:lnTo>
                          <a:pt x="164" y="268"/>
                        </a:lnTo>
                        <a:lnTo>
                          <a:pt x="114" y="190"/>
                        </a:lnTo>
                        <a:lnTo>
                          <a:pt x="64" y="236"/>
                        </a:lnTo>
                        <a:lnTo>
                          <a:pt x="84" y="242"/>
                        </a:lnTo>
                        <a:lnTo>
                          <a:pt x="62" y="266"/>
                        </a:lnTo>
                        <a:lnTo>
                          <a:pt x="30" y="256"/>
                        </a:lnTo>
                        <a:lnTo>
                          <a:pt x="30" y="210"/>
                        </a:lnTo>
                        <a:lnTo>
                          <a:pt x="52" y="186"/>
                        </a:lnTo>
                        <a:lnTo>
                          <a:pt x="52" y="232"/>
                        </a:lnTo>
                        <a:lnTo>
                          <a:pt x="52" y="216"/>
                        </a:lnTo>
                        <a:lnTo>
                          <a:pt x="100" y="172"/>
                        </a:lnTo>
                        <a:lnTo>
                          <a:pt x="52" y="94"/>
                        </a:lnTo>
                        <a:lnTo>
                          <a:pt x="52" y="126"/>
                        </a:lnTo>
                        <a:lnTo>
                          <a:pt x="30" y="88"/>
                        </a:lnTo>
                        <a:lnTo>
                          <a:pt x="30" y="42"/>
                        </a:lnTo>
                        <a:lnTo>
                          <a:pt x="60" y="52"/>
                        </a:lnTo>
                        <a:lnTo>
                          <a:pt x="84" y="90"/>
                        </a:lnTo>
                        <a:lnTo>
                          <a:pt x="64" y="82"/>
                        </a:lnTo>
                        <a:lnTo>
                          <a:pt x="114" y="160"/>
                        </a:lnTo>
                        <a:lnTo>
                          <a:pt x="162" y="114"/>
                        </a:lnTo>
                        <a:lnTo>
                          <a:pt x="142" y="108"/>
                        </a:lnTo>
                        <a:lnTo>
                          <a:pt x="164" y="84"/>
                        </a:lnTo>
                        <a:lnTo>
                          <a:pt x="196" y="94"/>
                        </a:lnTo>
                        <a:lnTo>
                          <a:pt x="196" y="140"/>
                        </a:lnTo>
                        <a:lnTo>
                          <a:pt x="176" y="164"/>
                        </a:lnTo>
                        <a:lnTo>
                          <a:pt x="176" y="134"/>
                        </a:lnTo>
                        <a:lnTo>
                          <a:pt x="126" y="180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1" name="Freeform 50"/>
                  <p:cNvSpPr>
                    <a:spLocks/>
                  </p:cNvSpPr>
                  <p:nvPr/>
                </p:nvSpPr>
                <p:spPr bwMode="auto">
                  <a:xfrm>
                    <a:off x="4005" y="836"/>
                    <a:ext cx="116" cy="315"/>
                  </a:xfrm>
                  <a:custGeom>
                    <a:avLst/>
                    <a:gdLst>
                      <a:gd name="T0" fmla="*/ 116 w 116"/>
                      <a:gd name="T1" fmla="*/ 0 h 314"/>
                      <a:gd name="T2" fmla="*/ 0 w 116"/>
                      <a:gd name="T3" fmla="*/ 36 h 314"/>
                      <a:gd name="T4" fmla="*/ 0 w 116"/>
                      <a:gd name="T5" fmla="*/ 314 h 314"/>
                      <a:gd name="T6" fmla="*/ 116 w 116"/>
                      <a:gd name="T7" fmla="*/ 278 h 314"/>
                      <a:gd name="T8" fmla="*/ 116 w 116"/>
                      <a:gd name="T9" fmla="*/ 0 h 3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6"/>
                      <a:gd name="T16" fmla="*/ 0 h 314"/>
                      <a:gd name="T17" fmla="*/ 116 w 116"/>
                      <a:gd name="T18" fmla="*/ 314 h 3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6" h="314">
                        <a:moveTo>
                          <a:pt x="116" y="0"/>
                        </a:moveTo>
                        <a:lnTo>
                          <a:pt x="0" y="36"/>
                        </a:lnTo>
                        <a:lnTo>
                          <a:pt x="0" y="314"/>
                        </a:lnTo>
                        <a:lnTo>
                          <a:pt x="116" y="278"/>
                        </a:lnTo>
                        <a:lnTo>
                          <a:pt x="116" y="0"/>
                        </a:lnTo>
                        <a:close/>
                      </a:path>
                    </a:pathLst>
                  </a:custGeom>
                  <a:solidFill>
                    <a:srgbClr val="9F416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2" name="Freeform 51"/>
                  <p:cNvSpPr>
                    <a:spLocks/>
                  </p:cNvSpPr>
                  <p:nvPr/>
                </p:nvSpPr>
                <p:spPr bwMode="auto">
                  <a:xfrm>
                    <a:off x="3792" y="841"/>
                    <a:ext cx="165" cy="266"/>
                  </a:xfrm>
                  <a:custGeom>
                    <a:avLst/>
                    <a:gdLst>
                      <a:gd name="T0" fmla="*/ 166 w 166"/>
                      <a:gd name="T1" fmla="*/ 98 h 266"/>
                      <a:gd name="T2" fmla="*/ 166 w 166"/>
                      <a:gd name="T3" fmla="*/ 52 h 266"/>
                      <a:gd name="T4" fmla="*/ 134 w 166"/>
                      <a:gd name="T5" fmla="*/ 42 h 266"/>
                      <a:gd name="T6" fmla="*/ 112 w 166"/>
                      <a:gd name="T7" fmla="*/ 66 h 266"/>
                      <a:gd name="T8" fmla="*/ 132 w 166"/>
                      <a:gd name="T9" fmla="*/ 72 h 266"/>
                      <a:gd name="T10" fmla="*/ 84 w 166"/>
                      <a:gd name="T11" fmla="*/ 118 h 266"/>
                      <a:gd name="T12" fmla="*/ 34 w 166"/>
                      <a:gd name="T13" fmla="*/ 40 h 266"/>
                      <a:gd name="T14" fmla="*/ 54 w 166"/>
                      <a:gd name="T15" fmla="*/ 48 h 266"/>
                      <a:gd name="T16" fmla="*/ 30 w 166"/>
                      <a:gd name="T17" fmla="*/ 10 h 266"/>
                      <a:gd name="T18" fmla="*/ 0 w 166"/>
                      <a:gd name="T19" fmla="*/ 0 h 266"/>
                      <a:gd name="T20" fmla="*/ 0 w 166"/>
                      <a:gd name="T21" fmla="*/ 46 h 266"/>
                      <a:gd name="T22" fmla="*/ 22 w 166"/>
                      <a:gd name="T23" fmla="*/ 84 h 266"/>
                      <a:gd name="T24" fmla="*/ 22 w 166"/>
                      <a:gd name="T25" fmla="*/ 52 h 266"/>
                      <a:gd name="T26" fmla="*/ 70 w 166"/>
                      <a:gd name="T27" fmla="*/ 130 h 266"/>
                      <a:gd name="T28" fmla="*/ 22 w 166"/>
                      <a:gd name="T29" fmla="*/ 174 h 266"/>
                      <a:gd name="T30" fmla="*/ 22 w 166"/>
                      <a:gd name="T31" fmla="*/ 190 h 266"/>
                      <a:gd name="T32" fmla="*/ 22 w 166"/>
                      <a:gd name="T33" fmla="*/ 190 h 266"/>
                      <a:gd name="T34" fmla="*/ 22 w 166"/>
                      <a:gd name="T35" fmla="*/ 144 h 266"/>
                      <a:gd name="T36" fmla="*/ 0 w 166"/>
                      <a:gd name="T37" fmla="*/ 168 h 266"/>
                      <a:gd name="T38" fmla="*/ 0 w 166"/>
                      <a:gd name="T39" fmla="*/ 214 h 266"/>
                      <a:gd name="T40" fmla="*/ 32 w 166"/>
                      <a:gd name="T41" fmla="*/ 224 h 266"/>
                      <a:gd name="T42" fmla="*/ 54 w 166"/>
                      <a:gd name="T43" fmla="*/ 200 h 266"/>
                      <a:gd name="T44" fmla="*/ 34 w 166"/>
                      <a:gd name="T45" fmla="*/ 194 h 266"/>
                      <a:gd name="T46" fmla="*/ 84 w 166"/>
                      <a:gd name="T47" fmla="*/ 148 h 266"/>
                      <a:gd name="T48" fmla="*/ 134 w 166"/>
                      <a:gd name="T49" fmla="*/ 226 h 266"/>
                      <a:gd name="T50" fmla="*/ 112 w 166"/>
                      <a:gd name="T51" fmla="*/ 220 h 266"/>
                      <a:gd name="T52" fmla="*/ 136 w 166"/>
                      <a:gd name="T53" fmla="*/ 258 h 266"/>
                      <a:gd name="T54" fmla="*/ 166 w 166"/>
                      <a:gd name="T55" fmla="*/ 266 h 266"/>
                      <a:gd name="T56" fmla="*/ 166 w 166"/>
                      <a:gd name="T57" fmla="*/ 220 h 266"/>
                      <a:gd name="T58" fmla="*/ 144 w 166"/>
                      <a:gd name="T59" fmla="*/ 182 h 266"/>
                      <a:gd name="T60" fmla="*/ 144 w 166"/>
                      <a:gd name="T61" fmla="*/ 214 h 266"/>
                      <a:gd name="T62" fmla="*/ 96 w 166"/>
                      <a:gd name="T63" fmla="*/ 138 h 266"/>
                      <a:gd name="T64" fmla="*/ 146 w 166"/>
                      <a:gd name="T65" fmla="*/ 92 h 266"/>
                      <a:gd name="T66" fmla="*/ 146 w 166"/>
                      <a:gd name="T67" fmla="*/ 122 h 266"/>
                      <a:gd name="T68" fmla="*/ 166 w 166"/>
                      <a:gd name="T69" fmla="*/ 98 h 26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66"/>
                      <a:gd name="T106" fmla="*/ 0 h 266"/>
                      <a:gd name="T107" fmla="*/ 166 w 166"/>
                      <a:gd name="T108" fmla="*/ 266 h 26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66" h="266">
                        <a:moveTo>
                          <a:pt x="166" y="98"/>
                        </a:moveTo>
                        <a:lnTo>
                          <a:pt x="166" y="52"/>
                        </a:lnTo>
                        <a:lnTo>
                          <a:pt x="134" y="42"/>
                        </a:lnTo>
                        <a:lnTo>
                          <a:pt x="112" y="66"/>
                        </a:lnTo>
                        <a:lnTo>
                          <a:pt x="132" y="72"/>
                        </a:lnTo>
                        <a:lnTo>
                          <a:pt x="84" y="118"/>
                        </a:lnTo>
                        <a:lnTo>
                          <a:pt x="34" y="40"/>
                        </a:lnTo>
                        <a:lnTo>
                          <a:pt x="54" y="48"/>
                        </a:lnTo>
                        <a:lnTo>
                          <a:pt x="30" y="10"/>
                        </a:lnTo>
                        <a:lnTo>
                          <a:pt x="0" y="0"/>
                        </a:lnTo>
                        <a:lnTo>
                          <a:pt x="0" y="46"/>
                        </a:lnTo>
                        <a:lnTo>
                          <a:pt x="22" y="84"/>
                        </a:lnTo>
                        <a:lnTo>
                          <a:pt x="22" y="52"/>
                        </a:lnTo>
                        <a:lnTo>
                          <a:pt x="70" y="130"/>
                        </a:lnTo>
                        <a:lnTo>
                          <a:pt x="22" y="174"/>
                        </a:lnTo>
                        <a:lnTo>
                          <a:pt x="22" y="190"/>
                        </a:lnTo>
                        <a:lnTo>
                          <a:pt x="22" y="144"/>
                        </a:lnTo>
                        <a:lnTo>
                          <a:pt x="0" y="168"/>
                        </a:lnTo>
                        <a:lnTo>
                          <a:pt x="0" y="214"/>
                        </a:lnTo>
                        <a:lnTo>
                          <a:pt x="32" y="224"/>
                        </a:lnTo>
                        <a:lnTo>
                          <a:pt x="54" y="200"/>
                        </a:lnTo>
                        <a:lnTo>
                          <a:pt x="34" y="194"/>
                        </a:lnTo>
                        <a:lnTo>
                          <a:pt x="84" y="148"/>
                        </a:lnTo>
                        <a:lnTo>
                          <a:pt x="134" y="226"/>
                        </a:lnTo>
                        <a:lnTo>
                          <a:pt x="112" y="220"/>
                        </a:lnTo>
                        <a:lnTo>
                          <a:pt x="136" y="258"/>
                        </a:lnTo>
                        <a:lnTo>
                          <a:pt x="166" y="266"/>
                        </a:lnTo>
                        <a:lnTo>
                          <a:pt x="166" y="220"/>
                        </a:lnTo>
                        <a:lnTo>
                          <a:pt x="144" y="182"/>
                        </a:lnTo>
                        <a:lnTo>
                          <a:pt x="144" y="214"/>
                        </a:lnTo>
                        <a:lnTo>
                          <a:pt x="96" y="138"/>
                        </a:lnTo>
                        <a:lnTo>
                          <a:pt x="146" y="92"/>
                        </a:lnTo>
                        <a:lnTo>
                          <a:pt x="146" y="122"/>
                        </a:lnTo>
                        <a:lnTo>
                          <a:pt x="166" y="9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3" name="Freeform 52"/>
                  <p:cNvSpPr>
                    <a:spLocks/>
                  </p:cNvSpPr>
                  <p:nvPr/>
                </p:nvSpPr>
                <p:spPr bwMode="auto">
                  <a:xfrm>
                    <a:off x="3761" y="792"/>
                    <a:ext cx="360" cy="362"/>
                  </a:xfrm>
                  <a:custGeom>
                    <a:avLst/>
                    <a:gdLst>
                      <a:gd name="T0" fmla="*/ 360 w 360"/>
                      <a:gd name="T1" fmla="*/ 46 h 362"/>
                      <a:gd name="T2" fmla="*/ 360 w 360"/>
                      <a:gd name="T3" fmla="*/ 40 h 362"/>
                      <a:gd name="T4" fmla="*/ 352 w 360"/>
                      <a:gd name="T5" fmla="*/ 38 h 362"/>
                      <a:gd name="T6" fmla="*/ 240 w 360"/>
                      <a:gd name="T7" fmla="*/ 74 h 362"/>
                      <a:gd name="T8" fmla="*/ 8 w 360"/>
                      <a:gd name="T9" fmla="*/ 0 h 362"/>
                      <a:gd name="T10" fmla="*/ 0 w 360"/>
                      <a:gd name="T11" fmla="*/ 4 h 362"/>
                      <a:gd name="T12" fmla="*/ 0 w 360"/>
                      <a:gd name="T13" fmla="*/ 8 h 362"/>
                      <a:gd name="T14" fmla="*/ 236 w 360"/>
                      <a:gd name="T15" fmla="*/ 82 h 362"/>
                      <a:gd name="T16" fmla="*/ 236 w 360"/>
                      <a:gd name="T17" fmla="*/ 360 h 362"/>
                      <a:gd name="T18" fmla="*/ 240 w 360"/>
                      <a:gd name="T19" fmla="*/ 362 h 362"/>
                      <a:gd name="T20" fmla="*/ 240 w 360"/>
                      <a:gd name="T21" fmla="*/ 362 h 362"/>
                      <a:gd name="T22" fmla="*/ 244 w 360"/>
                      <a:gd name="T23" fmla="*/ 360 h 362"/>
                      <a:gd name="T24" fmla="*/ 244 w 360"/>
                      <a:gd name="T25" fmla="*/ 82 h 362"/>
                      <a:gd name="T26" fmla="*/ 360 w 360"/>
                      <a:gd name="T27" fmla="*/ 46 h 36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360"/>
                      <a:gd name="T43" fmla="*/ 0 h 362"/>
                      <a:gd name="T44" fmla="*/ 360 w 360"/>
                      <a:gd name="T45" fmla="*/ 362 h 36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360" h="362">
                        <a:moveTo>
                          <a:pt x="360" y="46"/>
                        </a:moveTo>
                        <a:lnTo>
                          <a:pt x="360" y="40"/>
                        </a:lnTo>
                        <a:lnTo>
                          <a:pt x="352" y="38"/>
                        </a:lnTo>
                        <a:lnTo>
                          <a:pt x="240" y="74"/>
                        </a:lnTo>
                        <a:lnTo>
                          <a:pt x="8" y="0"/>
                        </a:lnTo>
                        <a:lnTo>
                          <a:pt x="0" y="4"/>
                        </a:lnTo>
                        <a:lnTo>
                          <a:pt x="0" y="8"/>
                        </a:lnTo>
                        <a:lnTo>
                          <a:pt x="236" y="82"/>
                        </a:lnTo>
                        <a:lnTo>
                          <a:pt x="236" y="360"/>
                        </a:lnTo>
                        <a:lnTo>
                          <a:pt x="240" y="362"/>
                        </a:lnTo>
                        <a:lnTo>
                          <a:pt x="244" y="360"/>
                        </a:lnTo>
                        <a:lnTo>
                          <a:pt x="244" y="82"/>
                        </a:lnTo>
                        <a:lnTo>
                          <a:pt x="360" y="4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1pPr>
                    <a:lvl2pPr marL="4572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2pPr>
                    <a:lvl3pPr marL="9144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3pPr>
                    <a:lvl4pPr marL="13716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4pPr>
                    <a:lvl5pPr marL="1828800" algn="l" defTabSz="457200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宋体" pitchFamily="2" charset="-122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solidFill>
                        <a:prstClr val="white"/>
                      </a:solidFill>
                      <a:latin typeface="Calibri"/>
                      <a:ea typeface="微软雅黑" pitchFamily="34" charset="-122"/>
                    </a:endParaRPr>
                  </a:p>
                </p:txBody>
              </p:sp>
            </p:grpSp>
          </p:grpSp>
          <p:cxnSp>
            <p:nvCxnSpPr>
              <p:cNvPr id="298" name="直接连接符 297"/>
              <p:cNvCxnSpPr/>
              <p:nvPr/>
            </p:nvCxnSpPr>
            <p:spPr>
              <a:xfrm flipH="1">
                <a:off x="5452963" y="4312255"/>
                <a:ext cx="61913" cy="14400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99" name="直接连接符 298"/>
              <p:cNvCxnSpPr/>
              <p:nvPr/>
            </p:nvCxnSpPr>
            <p:spPr>
              <a:xfrm flipV="1">
                <a:off x="3886201" y="3812203"/>
                <a:ext cx="3744000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直接连接符 299"/>
              <p:cNvCxnSpPr/>
              <p:nvPr/>
            </p:nvCxnSpPr>
            <p:spPr>
              <a:xfrm rot="16200000" flipH="1">
                <a:off x="3778201" y="3920203"/>
                <a:ext cx="216000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直接连接符 300"/>
              <p:cNvCxnSpPr/>
              <p:nvPr/>
            </p:nvCxnSpPr>
            <p:spPr>
              <a:xfrm rot="16200000" flipH="1">
                <a:off x="5450531" y="3920203"/>
                <a:ext cx="216000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直接连接符 301"/>
              <p:cNvCxnSpPr/>
              <p:nvPr/>
            </p:nvCxnSpPr>
            <p:spPr>
              <a:xfrm rot="16200000" flipH="1">
                <a:off x="5979169" y="3920203"/>
                <a:ext cx="216000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直接连接符 302"/>
              <p:cNvCxnSpPr/>
              <p:nvPr/>
            </p:nvCxnSpPr>
            <p:spPr>
              <a:xfrm rot="16200000" flipH="1">
                <a:off x="7522200" y="3920203"/>
                <a:ext cx="216000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直接连接符 303"/>
              <p:cNvCxnSpPr/>
              <p:nvPr/>
            </p:nvCxnSpPr>
            <p:spPr>
              <a:xfrm>
                <a:off x="6454073" y="1508203"/>
                <a:ext cx="396000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headEnd type="none" w="med" len="med"/>
                <a:tailEnd type="oval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直接连接符 304"/>
              <p:cNvCxnSpPr/>
              <p:nvPr/>
            </p:nvCxnSpPr>
            <p:spPr>
              <a:xfrm>
                <a:off x="6454073" y="1508203"/>
                <a:ext cx="0" cy="230400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6" name="Freeform 6"/>
              <p:cNvSpPr>
                <a:spLocks noChangeAspect="1"/>
              </p:cNvSpPr>
              <p:nvPr/>
            </p:nvSpPr>
            <p:spPr bwMode="auto">
              <a:xfrm>
                <a:off x="6453548" y="579410"/>
                <a:ext cx="1816620" cy="1152000"/>
              </a:xfrm>
              <a:custGeom>
                <a:avLst/>
                <a:gdLst>
                  <a:gd name="T0" fmla="*/ 637 w 754"/>
                  <a:gd name="T1" fmla="*/ 407 h 415"/>
                  <a:gd name="T2" fmla="*/ 92 w 754"/>
                  <a:gd name="T3" fmla="*/ 403 h 415"/>
                  <a:gd name="T4" fmla="*/ 15 w 754"/>
                  <a:gd name="T5" fmla="*/ 290 h 415"/>
                  <a:gd name="T6" fmla="*/ 139 w 754"/>
                  <a:gd name="T7" fmla="*/ 204 h 415"/>
                  <a:gd name="T8" fmla="*/ 287 w 754"/>
                  <a:gd name="T9" fmla="*/ 26 h 415"/>
                  <a:gd name="T10" fmla="*/ 504 w 754"/>
                  <a:gd name="T11" fmla="*/ 122 h 415"/>
                  <a:gd name="T12" fmla="*/ 650 w 754"/>
                  <a:gd name="T13" fmla="*/ 119 h 415"/>
                  <a:gd name="T14" fmla="*/ 678 w 754"/>
                  <a:gd name="T15" fmla="*/ 244 h 415"/>
                  <a:gd name="T16" fmla="*/ 742 w 754"/>
                  <a:gd name="T17" fmla="*/ 336 h 415"/>
                  <a:gd name="T18" fmla="*/ 637 w 754"/>
                  <a:gd name="T19" fmla="*/ 407 h 415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8992 w 10000"/>
                  <a:gd name="connsiteY7" fmla="*/ 5880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054 w 10000"/>
                  <a:gd name="connsiteY7" fmla="*/ 5692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8448" y="9807"/>
                    </a:moveTo>
                    <a:lnTo>
                      <a:pt x="1220" y="9711"/>
                    </a:lnTo>
                    <a:cubicBezTo>
                      <a:pt x="1220" y="9711"/>
                      <a:pt x="0" y="9253"/>
                      <a:pt x="199" y="6988"/>
                    </a:cubicBezTo>
                    <a:cubicBezTo>
                      <a:pt x="424" y="4530"/>
                      <a:pt x="1638" y="4336"/>
                      <a:pt x="1638" y="4336"/>
                    </a:cubicBezTo>
                    <a:cubicBezTo>
                      <a:pt x="1638" y="4336"/>
                      <a:pt x="1711" y="1277"/>
                      <a:pt x="3806" y="627"/>
                    </a:cubicBezTo>
                    <a:cubicBezTo>
                      <a:pt x="5849" y="0"/>
                      <a:pt x="6684" y="2940"/>
                      <a:pt x="6684" y="2940"/>
                    </a:cubicBezTo>
                    <a:cubicBezTo>
                      <a:pt x="6684" y="2940"/>
                      <a:pt x="7732" y="1542"/>
                      <a:pt x="8621" y="2867"/>
                    </a:cubicBezTo>
                    <a:cubicBezTo>
                      <a:pt x="9363" y="3952"/>
                      <a:pt x="9054" y="5692"/>
                      <a:pt x="9054" y="5692"/>
                    </a:cubicBezTo>
                    <a:cubicBezTo>
                      <a:pt x="9054" y="5692"/>
                      <a:pt x="10000" y="6361"/>
                      <a:pt x="9841" y="8096"/>
                    </a:cubicBezTo>
                    <a:cubicBezTo>
                      <a:pt x="9668" y="10000"/>
                      <a:pt x="8448" y="9807"/>
                      <a:pt x="8448" y="9807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  <a:alpha val="75000"/>
                </a:schemeClr>
              </a:solidFill>
              <a:ln w="31750" cap="flat">
                <a:solidFill>
                  <a:srgbClr val="002060"/>
                </a:solidFill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lIns="0" tIns="0" rIns="0" bIns="0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700" kern="0" dirty="0">
                  <a:solidFill>
                    <a:sysClr val="windowText" lastClr="000000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307" name="Freeform 6"/>
              <p:cNvSpPr>
                <a:spLocks noChangeAspect="1"/>
              </p:cNvSpPr>
              <p:nvPr/>
            </p:nvSpPr>
            <p:spPr bwMode="auto">
              <a:xfrm>
                <a:off x="2747937" y="2396130"/>
                <a:ext cx="1816620" cy="1152000"/>
              </a:xfrm>
              <a:custGeom>
                <a:avLst/>
                <a:gdLst>
                  <a:gd name="T0" fmla="*/ 637 w 754"/>
                  <a:gd name="T1" fmla="*/ 407 h 415"/>
                  <a:gd name="T2" fmla="*/ 92 w 754"/>
                  <a:gd name="T3" fmla="*/ 403 h 415"/>
                  <a:gd name="T4" fmla="*/ 15 w 754"/>
                  <a:gd name="T5" fmla="*/ 290 h 415"/>
                  <a:gd name="T6" fmla="*/ 139 w 754"/>
                  <a:gd name="T7" fmla="*/ 204 h 415"/>
                  <a:gd name="T8" fmla="*/ 287 w 754"/>
                  <a:gd name="T9" fmla="*/ 26 h 415"/>
                  <a:gd name="T10" fmla="*/ 504 w 754"/>
                  <a:gd name="T11" fmla="*/ 122 h 415"/>
                  <a:gd name="T12" fmla="*/ 650 w 754"/>
                  <a:gd name="T13" fmla="*/ 119 h 415"/>
                  <a:gd name="T14" fmla="*/ 678 w 754"/>
                  <a:gd name="T15" fmla="*/ 244 h 415"/>
                  <a:gd name="T16" fmla="*/ 742 w 754"/>
                  <a:gd name="T17" fmla="*/ 336 h 415"/>
                  <a:gd name="T18" fmla="*/ 637 w 754"/>
                  <a:gd name="T19" fmla="*/ 407 h 415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8992 w 10000"/>
                  <a:gd name="connsiteY7" fmla="*/ 5880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054 w 10000"/>
                  <a:gd name="connsiteY7" fmla="*/ 5692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8448" y="9807"/>
                    </a:moveTo>
                    <a:lnTo>
                      <a:pt x="1220" y="9711"/>
                    </a:lnTo>
                    <a:cubicBezTo>
                      <a:pt x="1220" y="9711"/>
                      <a:pt x="0" y="9253"/>
                      <a:pt x="199" y="6988"/>
                    </a:cubicBezTo>
                    <a:cubicBezTo>
                      <a:pt x="424" y="4530"/>
                      <a:pt x="1638" y="4336"/>
                      <a:pt x="1638" y="4336"/>
                    </a:cubicBezTo>
                    <a:cubicBezTo>
                      <a:pt x="1638" y="4336"/>
                      <a:pt x="1711" y="1277"/>
                      <a:pt x="3806" y="627"/>
                    </a:cubicBezTo>
                    <a:cubicBezTo>
                      <a:pt x="5849" y="0"/>
                      <a:pt x="6684" y="2940"/>
                      <a:pt x="6684" y="2940"/>
                    </a:cubicBezTo>
                    <a:cubicBezTo>
                      <a:pt x="6684" y="2940"/>
                      <a:pt x="7732" y="1542"/>
                      <a:pt x="8621" y="2867"/>
                    </a:cubicBezTo>
                    <a:cubicBezTo>
                      <a:pt x="9363" y="3952"/>
                      <a:pt x="9054" y="5692"/>
                      <a:pt x="9054" y="5692"/>
                    </a:cubicBezTo>
                    <a:cubicBezTo>
                      <a:pt x="9054" y="5692"/>
                      <a:pt x="10000" y="6361"/>
                      <a:pt x="9841" y="8096"/>
                    </a:cubicBezTo>
                    <a:cubicBezTo>
                      <a:pt x="9668" y="10000"/>
                      <a:pt x="8448" y="9807"/>
                      <a:pt x="8448" y="9807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  <a:alpha val="75000"/>
                </a:schemeClr>
              </a:solidFill>
              <a:ln w="31750" cap="flat">
                <a:solidFill>
                  <a:srgbClr val="002060"/>
                </a:solidFill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lIns="0" tIns="0" rIns="0" bIns="0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700" kern="0" dirty="0">
                  <a:solidFill>
                    <a:sysClr val="windowText" lastClr="000000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308" name="Freeform 6"/>
              <p:cNvSpPr>
                <a:spLocks noChangeAspect="1"/>
              </p:cNvSpPr>
              <p:nvPr/>
            </p:nvSpPr>
            <p:spPr bwMode="auto">
              <a:xfrm>
                <a:off x="4600743" y="2396130"/>
                <a:ext cx="1816620" cy="1152000"/>
              </a:xfrm>
              <a:custGeom>
                <a:avLst/>
                <a:gdLst>
                  <a:gd name="T0" fmla="*/ 637 w 754"/>
                  <a:gd name="T1" fmla="*/ 407 h 415"/>
                  <a:gd name="T2" fmla="*/ 92 w 754"/>
                  <a:gd name="T3" fmla="*/ 403 h 415"/>
                  <a:gd name="T4" fmla="*/ 15 w 754"/>
                  <a:gd name="T5" fmla="*/ 290 h 415"/>
                  <a:gd name="T6" fmla="*/ 139 w 754"/>
                  <a:gd name="T7" fmla="*/ 204 h 415"/>
                  <a:gd name="T8" fmla="*/ 287 w 754"/>
                  <a:gd name="T9" fmla="*/ 26 h 415"/>
                  <a:gd name="T10" fmla="*/ 504 w 754"/>
                  <a:gd name="T11" fmla="*/ 122 h 415"/>
                  <a:gd name="T12" fmla="*/ 650 w 754"/>
                  <a:gd name="T13" fmla="*/ 119 h 415"/>
                  <a:gd name="T14" fmla="*/ 678 w 754"/>
                  <a:gd name="T15" fmla="*/ 244 h 415"/>
                  <a:gd name="T16" fmla="*/ 742 w 754"/>
                  <a:gd name="T17" fmla="*/ 336 h 415"/>
                  <a:gd name="T18" fmla="*/ 637 w 754"/>
                  <a:gd name="T19" fmla="*/ 407 h 415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8992 w 10000"/>
                  <a:gd name="connsiteY7" fmla="*/ 5880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054 w 10000"/>
                  <a:gd name="connsiteY7" fmla="*/ 5692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8448" y="9807"/>
                    </a:moveTo>
                    <a:lnTo>
                      <a:pt x="1220" y="9711"/>
                    </a:lnTo>
                    <a:cubicBezTo>
                      <a:pt x="1220" y="9711"/>
                      <a:pt x="0" y="9253"/>
                      <a:pt x="199" y="6988"/>
                    </a:cubicBezTo>
                    <a:cubicBezTo>
                      <a:pt x="424" y="4530"/>
                      <a:pt x="1638" y="4336"/>
                      <a:pt x="1638" y="4336"/>
                    </a:cubicBezTo>
                    <a:cubicBezTo>
                      <a:pt x="1638" y="4336"/>
                      <a:pt x="1711" y="1277"/>
                      <a:pt x="3806" y="627"/>
                    </a:cubicBezTo>
                    <a:cubicBezTo>
                      <a:pt x="5849" y="0"/>
                      <a:pt x="6684" y="2940"/>
                      <a:pt x="6684" y="2940"/>
                    </a:cubicBezTo>
                    <a:cubicBezTo>
                      <a:pt x="6684" y="2940"/>
                      <a:pt x="7732" y="1542"/>
                      <a:pt x="8621" y="2867"/>
                    </a:cubicBezTo>
                    <a:cubicBezTo>
                      <a:pt x="9363" y="3952"/>
                      <a:pt x="9054" y="5692"/>
                      <a:pt x="9054" y="5692"/>
                    </a:cubicBezTo>
                    <a:cubicBezTo>
                      <a:pt x="9054" y="5692"/>
                      <a:pt x="10000" y="6361"/>
                      <a:pt x="9841" y="8096"/>
                    </a:cubicBezTo>
                    <a:cubicBezTo>
                      <a:pt x="9668" y="10000"/>
                      <a:pt x="8448" y="9807"/>
                      <a:pt x="8448" y="9807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  <a:alpha val="75000"/>
                </a:schemeClr>
              </a:solidFill>
              <a:ln w="31750" cap="flat">
                <a:solidFill>
                  <a:srgbClr val="002060"/>
                </a:solidFill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lIns="0" tIns="0" rIns="0" bIns="0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700" kern="0" dirty="0">
                  <a:solidFill>
                    <a:sysClr val="windowText" lastClr="000000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309" name="Freeform 6"/>
              <p:cNvSpPr>
                <a:spLocks noChangeAspect="1"/>
              </p:cNvSpPr>
              <p:nvPr/>
            </p:nvSpPr>
            <p:spPr bwMode="auto">
              <a:xfrm>
                <a:off x="6453548" y="2396130"/>
                <a:ext cx="1816620" cy="1152000"/>
              </a:xfrm>
              <a:custGeom>
                <a:avLst/>
                <a:gdLst>
                  <a:gd name="T0" fmla="*/ 637 w 754"/>
                  <a:gd name="T1" fmla="*/ 407 h 415"/>
                  <a:gd name="T2" fmla="*/ 92 w 754"/>
                  <a:gd name="T3" fmla="*/ 403 h 415"/>
                  <a:gd name="T4" fmla="*/ 15 w 754"/>
                  <a:gd name="T5" fmla="*/ 290 h 415"/>
                  <a:gd name="T6" fmla="*/ 139 w 754"/>
                  <a:gd name="T7" fmla="*/ 204 h 415"/>
                  <a:gd name="T8" fmla="*/ 287 w 754"/>
                  <a:gd name="T9" fmla="*/ 26 h 415"/>
                  <a:gd name="T10" fmla="*/ 504 w 754"/>
                  <a:gd name="T11" fmla="*/ 122 h 415"/>
                  <a:gd name="T12" fmla="*/ 650 w 754"/>
                  <a:gd name="T13" fmla="*/ 119 h 415"/>
                  <a:gd name="T14" fmla="*/ 678 w 754"/>
                  <a:gd name="T15" fmla="*/ 244 h 415"/>
                  <a:gd name="T16" fmla="*/ 742 w 754"/>
                  <a:gd name="T17" fmla="*/ 336 h 415"/>
                  <a:gd name="T18" fmla="*/ 637 w 754"/>
                  <a:gd name="T19" fmla="*/ 407 h 415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8992 w 10000"/>
                  <a:gd name="connsiteY7" fmla="*/ 5880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054 w 10000"/>
                  <a:gd name="connsiteY7" fmla="*/ 5692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8448" y="9807"/>
                    </a:moveTo>
                    <a:lnTo>
                      <a:pt x="1220" y="9711"/>
                    </a:lnTo>
                    <a:cubicBezTo>
                      <a:pt x="1220" y="9711"/>
                      <a:pt x="0" y="9253"/>
                      <a:pt x="199" y="6988"/>
                    </a:cubicBezTo>
                    <a:cubicBezTo>
                      <a:pt x="424" y="4530"/>
                      <a:pt x="1638" y="4336"/>
                      <a:pt x="1638" y="4336"/>
                    </a:cubicBezTo>
                    <a:cubicBezTo>
                      <a:pt x="1638" y="4336"/>
                      <a:pt x="1711" y="1277"/>
                      <a:pt x="3806" y="627"/>
                    </a:cubicBezTo>
                    <a:cubicBezTo>
                      <a:pt x="5849" y="0"/>
                      <a:pt x="6684" y="2940"/>
                      <a:pt x="6684" y="2940"/>
                    </a:cubicBezTo>
                    <a:cubicBezTo>
                      <a:pt x="6684" y="2940"/>
                      <a:pt x="7732" y="1542"/>
                      <a:pt x="8621" y="2867"/>
                    </a:cubicBezTo>
                    <a:cubicBezTo>
                      <a:pt x="9363" y="3952"/>
                      <a:pt x="9054" y="5692"/>
                      <a:pt x="9054" y="5692"/>
                    </a:cubicBezTo>
                    <a:cubicBezTo>
                      <a:pt x="9054" y="5692"/>
                      <a:pt x="10000" y="6361"/>
                      <a:pt x="9841" y="8096"/>
                    </a:cubicBezTo>
                    <a:cubicBezTo>
                      <a:pt x="9668" y="10000"/>
                      <a:pt x="8448" y="9807"/>
                      <a:pt x="8448" y="9807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  <a:alpha val="75000"/>
                </a:schemeClr>
              </a:solidFill>
              <a:ln w="31750" cap="flat">
                <a:solidFill>
                  <a:srgbClr val="002060"/>
                </a:solidFill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lIns="0" tIns="0" rIns="0" bIns="0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700" kern="0" dirty="0">
                  <a:solidFill>
                    <a:sysClr val="windowText" lastClr="000000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310" name="矩形 309"/>
              <p:cNvSpPr>
                <a:spLocks noChangeArrowheads="1"/>
              </p:cNvSpPr>
              <p:nvPr/>
            </p:nvSpPr>
            <p:spPr bwMode="auto">
              <a:xfrm>
                <a:off x="3000277" y="3045436"/>
                <a:ext cx="1383519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400" b="1" dirty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Edge </a:t>
                </a:r>
                <a:r>
                  <a:rPr lang="en-US" altLang="zh-CN" sz="1400" b="1" dirty="0" smtClean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Data Center</a:t>
                </a:r>
                <a:endParaRPr lang="zh-CN" altLang="en-US" sz="1400" b="1" dirty="0">
                  <a:solidFill>
                    <a:prstClr val="black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11" name="矩形 111"/>
              <p:cNvSpPr>
                <a:spLocks noChangeArrowheads="1"/>
              </p:cNvSpPr>
              <p:nvPr/>
            </p:nvSpPr>
            <p:spPr bwMode="auto">
              <a:xfrm>
                <a:off x="4715717" y="3045436"/>
                <a:ext cx="1598318" cy="2537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Region </a:t>
                </a:r>
                <a:r>
                  <a:rPr lang="en-US" altLang="zh-CN" sz="1400" b="1" dirty="0" smtClean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Data Center</a:t>
                </a:r>
                <a:endParaRPr lang="zh-CN" altLang="en-US" sz="1400" b="1" dirty="0">
                  <a:solidFill>
                    <a:prstClr val="black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12" name="矩形 139"/>
              <p:cNvSpPr>
                <a:spLocks noChangeArrowheads="1"/>
              </p:cNvSpPr>
              <p:nvPr/>
            </p:nvSpPr>
            <p:spPr bwMode="auto">
              <a:xfrm>
                <a:off x="6593197" y="3045436"/>
                <a:ext cx="1539721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Center </a:t>
                </a:r>
                <a:r>
                  <a:rPr lang="en-US" altLang="zh-CN" sz="1400" b="1" dirty="0" smtClean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Data Center</a:t>
                </a:r>
                <a:endParaRPr lang="zh-CN" altLang="en-US" sz="1400" b="1" dirty="0">
                  <a:solidFill>
                    <a:prstClr val="black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13" name="矩形 345"/>
              <p:cNvSpPr>
                <a:spLocks noChangeArrowheads="1"/>
              </p:cNvSpPr>
              <p:nvPr/>
            </p:nvSpPr>
            <p:spPr bwMode="auto">
              <a:xfrm>
                <a:off x="6750586" y="1093042"/>
                <a:ext cx="1332063" cy="5074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400" b="1" dirty="0" smtClean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Orchestration &amp; Management</a:t>
                </a:r>
                <a:endParaRPr lang="zh-CN" altLang="en-US" sz="1400" b="1" dirty="0">
                  <a:solidFill>
                    <a:prstClr val="black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14" name="Freeform 6"/>
              <p:cNvSpPr>
                <a:spLocks noChangeAspect="1"/>
              </p:cNvSpPr>
              <p:nvPr/>
            </p:nvSpPr>
            <p:spPr bwMode="auto">
              <a:xfrm>
                <a:off x="100365" y="2025942"/>
                <a:ext cx="2611386" cy="1656000"/>
              </a:xfrm>
              <a:custGeom>
                <a:avLst/>
                <a:gdLst>
                  <a:gd name="T0" fmla="*/ 637 w 754"/>
                  <a:gd name="T1" fmla="*/ 407 h 415"/>
                  <a:gd name="T2" fmla="*/ 92 w 754"/>
                  <a:gd name="T3" fmla="*/ 403 h 415"/>
                  <a:gd name="T4" fmla="*/ 15 w 754"/>
                  <a:gd name="T5" fmla="*/ 290 h 415"/>
                  <a:gd name="T6" fmla="*/ 139 w 754"/>
                  <a:gd name="T7" fmla="*/ 204 h 415"/>
                  <a:gd name="T8" fmla="*/ 287 w 754"/>
                  <a:gd name="T9" fmla="*/ 26 h 415"/>
                  <a:gd name="T10" fmla="*/ 504 w 754"/>
                  <a:gd name="T11" fmla="*/ 122 h 415"/>
                  <a:gd name="T12" fmla="*/ 650 w 754"/>
                  <a:gd name="T13" fmla="*/ 119 h 415"/>
                  <a:gd name="T14" fmla="*/ 678 w 754"/>
                  <a:gd name="T15" fmla="*/ 244 h 415"/>
                  <a:gd name="T16" fmla="*/ 742 w 754"/>
                  <a:gd name="T17" fmla="*/ 336 h 415"/>
                  <a:gd name="T18" fmla="*/ 637 w 754"/>
                  <a:gd name="T19" fmla="*/ 407 h 415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8992 w 10000"/>
                  <a:gd name="connsiteY7" fmla="*/ 5880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470 w 10000"/>
                  <a:gd name="connsiteY3" fmla="*/ 4211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353 w 10000"/>
                  <a:gd name="connsiteY7" fmla="*/ 5815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  <a:gd name="connsiteX0" fmla="*/ 8448 w 10000"/>
                  <a:gd name="connsiteY0" fmla="*/ 9807 h 10000"/>
                  <a:gd name="connsiteX1" fmla="*/ 1220 w 10000"/>
                  <a:gd name="connsiteY1" fmla="*/ 9711 h 10000"/>
                  <a:gd name="connsiteX2" fmla="*/ 199 w 10000"/>
                  <a:gd name="connsiteY2" fmla="*/ 6988 h 10000"/>
                  <a:gd name="connsiteX3" fmla="*/ 1638 w 10000"/>
                  <a:gd name="connsiteY3" fmla="*/ 4336 h 10000"/>
                  <a:gd name="connsiteX4" fmla="*/ 3806 w 10000"/>
                  <a:gd name="connsiteY4" fmla="*/ 627 h 10000"/>
                  <a:gd name="connsiteX5" fmla="*/ 6684 w 10000"/>
                  <a:gd name="connsiteY5" fmla="*/ 2940 h 10000"/>
                  <a:gd name="connsiteX6" fmla="*/ 8621 w 10000"/>
                  <a:gd name="connsiteY6" fmla="*/ 2867 h 10000"/>
                  <a:gd name="connsiteX7" fmla="*/ 9054 w 10000"/>
                  <a:gd name="connsiteY7" fmla="*/ 5692 h 10000"/>
                  <a:gd name="connsiteX8" fmla="*/ 9841 w 10000"/>
                  <a:gd name="connsiteY8" fmla="*/ 8096 h 10000"/>
                  <a:gd name="connsiteX9" fmla="*/ 8448 w 10000"/>
                  <a:gd name="connsiteY9" fmla="*/ 980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8448" y="9807"/>
                    </a:moveTo>
                    <a:lnTo>
                      <a:pt x="1220" y="9711"/>
                    </a:lnTo>
                    <a:cubicBezTo>
                      <a:pt x="1220" y="9711"/>
                      <a:pt x="0" y="9253"/>
                      <a:pt x="199" y="6988"/>
                    </a:cubicBezTo>
                    <a:cubicBezTo>
                      <a:pt x="424" y="4530"/>
                      <a:pt x="1638" y="4336"/>
                      <a:pt x="1638" y="4336"/>
                    </a:cubicBezTo>
                    <a:cubicBezTo>
                      <a:pt x="1638" y="4336"/>
                      <a:pt x="1711" y="1277"/>
                      <a:pt x="3806" y="627"/>
                    </a:cubicBezTo>
                    <a:cubicBezTo>
                      <a:pt x="5849" y="0"/>
                      <a:pt x="6684" y="2940"/>
                      <a:pt x="6684" y="2940"/>
                    </a:cubicBezTo>
                    <a:cubicBezTo>
                      <a:pt x="6684" y="2940"/>
                      <a:pt x="7732" y="1542"/>
                      <a:pt x="8621" y="2867"/>
                    </a:cubicBezTo>
                    <a:cubicBezTo>
                      <a:pt x="9363" y="3952"/>
                      <a:pt x="9054" y="5692"/>
                      <a:pt x="9054" y="5692"/>
                    </a:cubicBezTo>
                    <a:cubicBezTo>
                      <a:pt x="9054" y="5692"/>
                      <a:pt x="10000" y="6361"/>
                      <a:pt x="9841" y="8096"/>
                    </a:cubicBezTo>
                    <a:cubicBezTo>
                      <a:pt x="9668" y="10000"/>
                      <a:pt x="8448" y="9807"/>
                      <a:pt x="8448" y="9807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  <a:alpha val="75000"/>
                </a:schemeClr>
              </a:solidFill>
              <a:ln w="31750" cap="flat">
                <a:solidFill>
                  <a:srgbClr val="002060"/>
                </a:solidFill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lIns="0" tIns="0" rIns="0" bIns="0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700" kern="0" dirty="0">
                  <a:solidFill>
                    <a:sysClr val="windowText" lastClr="000000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315" name="矩形 269"/>
              <p:cNvSpPr>
                <a:spLocks noChangeArrowheads="1"/>
              </p:cNvSpPr>
              <p:nvPr/>
            </p:nvSpPr>
            <p:spPr bwMode="auto">
              <a:xfrm>
                <a:off x="759299" y="3045436"/>
                <a:ext cx="1300705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400" b="1" dirty="0" smtClean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Access Cloud </a:t>
                </a:r>
                <a:endParaRPr lang="zh-CN" altLang="en-US" sz="1400" b="1" dirty="0">
                  <a:solidFill>
                    <a:prstClr val="black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16" name="Rounded Rectangle 311"/>
              <p:cNvSpPr/>
              <p:nvPr/>
            </p:nvSpPr>
            <p:spPr>
              <a:xfrm>
                <a:off x="1961516" y="3900223"/>
                <a:ext cx="6171402" cy="91665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  <a:alpha val="70000"/>
                </a:schemeClr>
              </a:solidFill>
              <a:ln w="19050">
                <a:noFill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 anchorCtr="0"/>
              <a:lstStyle/>
              <a:p>
                <a:pPr algn="ctr"/>
                <a:endParaRPr lang="en-US" sz="1600" b="1" dirty="0">
                  <a:solidFill>
                    <a:srgbClr val="CE0074"/>
                  </a:solidFill>
                </a:endParaRPr>
              </a:p>
            </p:txBody>
          </p:sp>
          <p:sp>
            <p:nvSpPr>
              <p:cNvPr id="317" name="矩形 345"/>
              <p:cNvSpPr>
                <a:spLocks noChangeArrowheads="1"/>
              </p:cNvSpPr>
              <p:nvPr/>
            </p:nvSpPr>
            <p:spPr bwMode="auto">
              <a:xfrm>
                <a:off x="3263447" y="4247688"/>
                <a:ext cx="3961510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GB" altLang="zh-CN" sz="1400" b="1" dirty="0" smtClean="0">
                    <a:solidFill>
                      <a:prstClr val="black"/>
                    </a:solidFill>
                    <a:latin typeface="Calibri"/>
                    <a:ea typeface="微软雅黑" pitchFamily="34" charset="-122"/>
                    <a:cs typeface="Arial Unicode MS" pitchFamily="34" charset="-122"/>
                  </a:rPr>
                  <a:t>             Transportation NW  (IP and Optical)</a:t>
                </a:r>
                <a:endParaRPr lang="zh-CN" altLang="en-US" sz="1400" b="1" dirty="0">
                  <a:solidFill>
                    <a:prstClr val="black"/>
                  </a:solidFill>
                  <a:latin typeface="Calibri"/>
                  <a:ea typeface="微软雅黑" pitchFamily="34" charset="-122"/>
                  <a:cs typeface="Arial Unicode MS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smtClean="0"/>
              <a:t>Innovations driving global network transformation</a:t>
            </a:r>
            <a:endParaRPr lang="zh-CN" altLang="en-US" dirty="0"/>
          </a:p>
        </p:txBody>
      </p:sp>
      <p:grpSp>
        <p:nvGrpSpPr>
          <p:cNvPr id="2" name="组合 11"/>
          <p:cNvGrpSpPr/>
          <p:nvPr/>
        </p:nvGrpSpPr>
        <p:grpSpPr>
          <a:xfrm>
            <a:off x="4658496" y="1402978"/>
            <a:ext cx="3428040" cy="1368000"/>
            <a:chOff x="836440" y="1314198"/>
            <a:chExt cx="3428040" cy="1368000"/>
          </a:xfrm>
        </p:grpSpPr>
        <p:pic>
          <p:nvPicPr>
            <p:cNvPr id="13" name="图片 12" descr="企业移动应用.jpg"/>
            <p:cNvPicPr>
              <a:picLocks noChangeAspect="1"/>
            </p:cNvPicPr>
            <p:nvPr/>
          </p:nvPicPr>
          <p:blipFill>
            <a:blip r:embed="rId2" cstate="print"/>
            <a:srcRect l="16350" r="27461"/>
            <a:stretch>
              <a:fillRect/>
            </a:stretch>
          </p:blipFill>
          <p:spPr>
            <a:xfrm>
              <a:off x="836440" y="1314198"/>
              <a:ext cx="1367182" cy="1368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TextBox 9"/>
            <p:cNvSpPr txBox="1">
              <a:spLocks noChangeArrowheads="1"/>
            </p:cNvSpPr>
            <p:nvPr/>
          </p:nvSpPr>
          <p:spPr bwMode="auto">
            <a:xfrm>
              <a:off x="2283984" y="1364245"/>
              <a:ext cx="1980496" cy="5692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76101" tIns="38050" rIns="76101" bIns="3805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微软雅黑" pitchFamily="34" charset="-122"/>
                  <a:cs typeface="Calibri" pitchFamily="34" charset="0"/>
                </a:rPr>
                <a:t>Seamless experience for life and work  </a:t>
              </a:r>
            </a:p>
          </p:txBody>
        </p:sp>
      </p:grpSp>
      <p:grpSp>
        <p:nvGrpSpPr>
          <p:cNvPr id="4" name="组合 23"/>
          <p:cNvGrpSpPr/>
          <p:nvPr/>
        </p:nvGrpSpPr>
        <p:grpSpPr>
          <a:xfrm>
            <a:off x="4658496" y="3084210"/>
            <a:ext cx="3428040" cy="1368000"/>
            <a:chOff x="4658496" y="1314498"/>
            <a:chExt cx="3428040" cy="1368000"/>
          </a:xfrm>
        </p:grpSpPr>
        <p:pic>
          <p:nvPicPr>
            <p:cNvPr id="25" name="图片 24" descr="网络安全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8496" y="1314498"/>
              <a:ext cx="1368000" cy="1368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TextBox 9"/>
            <p:cNvSpPr txBox="1">
              <a:spLocks noChangeArrowheads="1"/>
            </p:cNvSpPr>
            <p:nvPr/>
          </p:nvSpPr>
          <p:spPr bwMode="auto">
            <a:xfrm>
              <a:off x="6106040" y="1364245"/>
              <a:ext cx="1980496" cy="8155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76101" tIns="38050" rIns="76101" bIns="3805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微软雅黑" pitchFamily="34" charset="-122"/>
                  <a:cs typeface="Calibri" pitchFamily="34" charset="0"/>
                </a:rPr>
                <a:t>Network security and privacy comes into the spotlight</a:t>
              </a:r>
            </a:p>
          </p:txBody>
        </p:sp>
      </p:grpSp>
      <p:grpSp>
        <p:nvGrpSpPr>
          <p:cNvPr id="5" name="组合 26"/>
          <p:cNvGrpSpPr/>
          <p:nvPr/>
        </p:nvGrpSpPr>
        <p:grpSpPr>
          <a:xfrm>
            <a:off x="836439" y="1402978"/>
            <a:ext cx="3428041" cy="1368000"/>
            <a:chOff x="836439" y="2995430"/>
            <a:chExt cx="3428041" cy="1368000"/>
          </a:xfrm>
        </p:grpSpPr>
        <p:pic>
          <p:nvPicPr>
            <p:cNvPr id="28" name="图片 27" descr="万物互联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6439" y="2995430"/>
              <a:ext cx="1368000" cy="1368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2283984" y="3023366"/>
              <a:ext cx="1980496" cy="8155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76101" tIns="38050" rIns="76101" bIns="3805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微软雅黑" pitchFamily="34" charset="-122"/>
                  <a:cs typeface="Calibri" pitchFamily="34" charset="0"/>
                </a:rPr>
                <a:t>Ubiquitous connectivity for billions by 2020</a:t>
              </a:r>
            </a:p>
          </p:txBody>
        </p:sp>
      </p:grpSp>
      <p:grpSp>
        <p:nvGrpSpPr>
          <p:cNvPr id="6" name="组合 29"/>
          <p:cNvGrpSpPr/>
          <p:nvPr/>
        </p:nvGrpSpPr>
        <p:grpSpPr>
          <a:xfrm>
            <a:off x="836439" y="3084210"/>
            <a:ext cx="3431133" cy="1368000"/>
            <a:chOff x="4655403" y="2993661"/>
            <a:chExt cx="3431133" cy="1368000"/>
          </a:xfrm>
        </p:grpSpPr>
        <p:pic>
          <p:nvPicPr>
            <p:cNvPr id="31" name="图片 30" descr="google眼镜2.png"/>
            <p:cNvPicPr>
              <a:picLocks noChangeAspect="1"/>
            </p:cNvPicPr>
            <p:nvPr/>
          </p:nvPicPr>
          <p:blipFill>
            <a:blip r:embed="rId5" cstate="print"/>
            <a:srcRect l="15167" r="21379"/>
            <a:stretch>
              <a:fillRect/>
            </a:stretch>
          </p:blipFill>
          <p:spPr>
            <a:xfrm>
              <a:off x="4655403" y="2993661"/>
              <a:ext cx="1368000" cy="1368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2" name="TextBox 9"/>
            <p:cNvSpPr txBox="1">
              <a:spLocks noChangeArrowheads="1"/>
            </p:cNvSpPr>
            <p:nvPr/>
          </p:nvSpPr>
          <p:spPr bwMode="auto">
            <a:xfrm>
              <a:off x="6106040" y="3023366"/>
              <a:ext cx="1980496" cy="10617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76101" tIns="38050" rIns="76101" bIns="3805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微软雅黑" pitchFamily="34" charset="-122"/>
                  <a:cs typeface="Calibri" pitchFamily="34" charset="0"/>
                </a:rPr>
                <a:t>Convergence and interaction of physical world and digital world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0" y="957110"/>
            <a:ext cx="9144000" cy="3765669"/>
          </a:xfrm>
          <a:prstGeom prst="rect">
            <a:avLst/>
          </a:prstGeom>
          <a:solidFill>
            <a:srgbClr val="000000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ounded Rectangle 10"/>
          <p:cNvSpPr/>
          <p:nvPr/>
        </p:nvSpPr>
        <p:spPr>
          <a:xfrm>
            <a:off x="2287076" y="3434342"/>
            <a:ext cx="6094923" cy="1080000"/>
          </a:xfrm>
          <a:prstGeom prst="roundRect">
            <a:avLst/>
          </a:prstGeom>
          <a:solidFill>
            <a:srgbClr val="008FD4">
              <a:alpha val="78000"/>
            </a:srgb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Ubiquitous Connectivity</a:t>
            </a:r>
          </a:p>
        </p:txBody>
      </p:sp>
      <p:sp>
        <p:nvSpPr>
          <p:cNvPr id="18" name="Rounded Rectangle 11"/>
          <p:cNvSpPr/>
          <p:nvPr/>
        </p:nvSpPr>
        <p:spPr>
          <a:xfrm>
            <a:off x="2287076" y="2300902"/>
            <a:ext cx="6094923" cy="1080000"/>
          </a:xfrm>
          <a:prstGeom prst="roundRect">
            <a:avLst/>
          </a:prstGeom>
          <a:solidFill>
            <a:srgbClr val="008FD4">
              <a:alpha val="78000"/>
            </a:srgb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Virtualization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and </a:t>
            </a:r>
          </a:p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Software Defined Network</a:t>
            </a:r>
          </a:p>
        </p:txBody>
      </p:sp>
      <p:sp>
        <p:nvSpPr>
          <p:cNvPr id="19" name="Rounded Rectangle 12"/>
          <p:cNvSpPr/>
          <p:nvPr/>
        </p:nvSpPr>
        <p:spPr>
          <a:xfrm>
            <a:off x="2287076" y="1167462"/>
            <a:ext cx="6094923" cy="1080000"/>
          </a:xfrm>
          <a:prstGeom prst="roundRect">
            <a:avLst/>
          </a:prstGeom>
          <a:solidFill>
            <a:srgbClr val="008FD4">
              <a:alpha val="78000"/>
            </a:srgb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Digital Services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(SNS, Video, VR, AR, </a:t>
            </a:r>
            <a:r>
              <a:rPr lang="en-GB" altLang="zh-CN" b="1" dirty="0" smtClean="0">
                <a:solidFill>
                  <a:schemeClr val="bg1"/>
                </a:solidFill>
              </a:rPr>
              <a:t>Cloud Services, Data Monetization</a:t>
            </a:r>
            <a:r>
              <a:rPr lang="en-GB" b="1" dirty="0" smtClean="0">
                <a:solidFill>
                  <a:schemeClr val="bg1"/>
                </a:solidFill>
              </a:rPr>
              <a:t>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3"/>
          <p:cNvSpPr/>
          <p:nvPr/>
        </p:nvSpPr>
        <p:spPr>
          <a:xfrm>
            <a:off x="795456" y="1167462"/>
            <a:ext cx="1399141" cy="3346880"/>
          </a:xfrm>
          <a:prstGeom prst="roundRect">
            <a:avLst/>
          </a:prstGeom>
          <a:solidFill>
            <a:srgbClr val="008FD4">
              <a:alpha val="78000"/>
            </a:srgb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Next-Gen Operations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Services</a:t>
            </a:r>
            <a:endParaRPr lang="en-GB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D:\2015\中兴\2015.9\BBWF胶片模板设计\素材\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5399" cy="5143500"/>
          </a:xfrm>
          <a:prstGeom prst="rect">
            <a:avLst/>
          </a:prstGeom>
          <a:noFill/>
        </p:spPr>
      </p:pic>
      <p:sp>
        <p:nvSpPr>
          <p:cNvPr id="13314" name="Title 4"/>
          <p:cNvSpPr>
            <a:spLocks noGrp="1"/>
          </p:cNvSpPr>
          <p:nvPr>
            <p:ph type="title"/>
          </p:nvPr>
        </p:nvSpPr>
        <p:spPr>
          <a:xfrm>
            <a:off x="1083914" y="1718156"/>
            <a:ext cx="6143625" cy="1114425"/>
          </a:xfrm>
        </p:spPr>
        <p:txBody>
          <a:bodyPr/>
          <a:lstStyle/>
          <a:p>
            <a:r>
              <a:rPr sz="4800" b="1" dirty="0" smtClean="0">
                <a:latin typeface="Calibri" pitchFamily="34" charset="0"/>
                <a:ea typeface="微软雅黑" pitchFamily="34" charset="-122"/>
                <a:cs typeface="Calibri" pitchFamily="34" charset="0"/>
              </a:rPr>
              <a:t>Thank you</a:t>
            </a:r>
            <a:endParaRPr sz="3200" b="1" dirty="0" smtClean="0"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pic>
        <p:nvPicPr>
          <p:cNvPr id="105476" name="Picture 4" descr="D:\2015\中兴\2015.9\BBWF胶片模板设计\素材\CONT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0467" y="1766787"/>
            <a:ext cx="4761645" cy="2382838"/>
          </a:xfrm>
          <a:prstGeom prst="rect">
            <a:avLst/>
          </a:prstGeom>
          <a:noFill/>
        </p:spPr>
      </p:pic>
      <p:pic>
        <p:nvPicPr>
          <p:cNvPr id="9" name="Picture 8" descr="D:\2015\中兴\2015.9\BBWF胶片模板设计\素材\未标题-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2501" y="495299"/>
            <a:ext cx="1158082" cy="75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ZTE-Internal use only-16X9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ZTE-Internal use only-16X9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3_TechEd_2012_Template_16x9">
  <a:themeElements>
    <a:clrScheme name="自定义 23">
      <a:dk1>
        <a:srgbClr val="363535"/>
      </a:dk1>
      <a:lt1>
        <a:srgbClr val="FFFFFF"/>
      </a:lt1>
      <a:dk2>
        <a:srgbClr val="1D4C7C"/>
      </a:dk2>
      <a:lt2>
        <a:srgbClr val="3397D3"/>
      </a:lt2>
      <a:accent1>
        <a:srgbClr val="3397D3"/>
      </a:accent1>
      <a:accent2>
        <a:srgbClr val="8E499C"/>
      </a:accent2>
      <a:accent3>
        <a:srgbClr val="ED5326"/>
      </a:accent3>
      <a:accent4>
        <a:srgbClr val="3BBEB4"/>
      </a:accent4>
      <a:accent5>
        <a:srgbClr val="94C949"/>
      </a:accent5>
      <a:accent6>
        <a:srgbClr val="E7B921"/>
      </a:accent6>
      <a:hlink>
        <a:srgbClr val="FFFFFF"/>
      </a:hlink>
      <a:folHlink>
        <a:srgbClr val="FFFFFF"/>
      </a:folHlink>
    </a:clrScheme>
    <a:fontScheme name="Segoe UI - 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200" dirty="0" smtClean="0">
            <a:solidFill>
              <a:srgbClr val="FFFFFF">
                <a:alpha val="98824"/>
              </a:srgbClr>
            </a:solidFill>
            <a:latin typeface="Segoe UI" pitchFamily="34" charset="0"/>
            <a:ea typeface="Segoe UI" pitchFamily="34" charset="0"/>
            <a:cs typeface="Segoe UI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91440" rIns="91440" bIns="91440" rtlCol="0">
        <a:spAutoFit/>
      </a:bodyPr>
      <a:lstStyle>
        <a:defPPr>
          <a:lnSpc>
            <a:spcPct val="90000"/>
          </a:lnSpc>
          <a:spcBef>
            <a:spcPct val="20000"/>
          </a:spcBef>
          <a:buSzPct val="90000"/>
          <a:defRPr sz="3200" dirty="0" err="1" smtClean="0">
            <a:solidFill>
              <a:schemeClr val="tx1">
                <a:alpha val="99000"/>
              </a:schemeClr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4_TechEd_2012_Template_16x9">
  <a:themeElements>
    <a:clrScheme name="自定义 23">
      <a:dk1>
        <a:srgbClr val="363535"/>
      </a:dk1>
      <a:lt1>
        <a:srgbClr val="FFFFFF"/>
      </a:lt1>
      <a:dk2>
        <a:srgbClr val="1D4C7C"/>
      </a:dk2>
      <a:lt2>
        <a:srgbClr val="3397D3"/>
      </a:lt2>
      <a:accent1>
        <a:srgbClr val="3397D3"/>
      </a:accent1>
      <a:accent2>
        <a:srgbClr val="8E499C"/>
      </a:accent2>
      <a:accent3>
        <a:srgbClr val="ED5326"/>
      </a:accent3>
      <a:accent4>
        <a:srgbClr val="3BBEB4"/>
      </a:accent4>
      <a:accent5>
        <a:srgbClr val="94C949"/>
      </a:accent5>
      <a:accent6>
        <a:srgbClr val="E7B921"/>
      </a:accent6>
      <a:hlink>
        <a:srgbClr val="FFFFFF"/>
      </a:hlink>
      <a:folHlink>
        <a:srgbClr val="FFFFFF"/>
      </a:folHlink>
    </a:clrScheme>
    <a:fontScheme name="Segoe UI - 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200" dirty="0" smtClean="0">
            <a:solidFill>
              <a:srgbClr val="FFFFFF">
                <a:alpha val="98824"/>
              </a:srgbClr>
            </a:solidFill>
            <a:latin typeface="Segoe UI" pitchFamily="34" charset="0"/>
            <a:ea typeface="Segoe UI" pitchFamily="34" charset="0"/>
            <a:cs typeface="Segoe UI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91440" rIns="91440" bIns="91440" rtlCol="0">
        <a:spAutoFit/>
      </a:bodyPr>
      <a:lstStyle>
        <a:defPPr>
          <a:lnSpc>
            <a:spcPct val="90000"/>
          </a:lnSpc>
          <a:spcBef>
            <a:spcPct val="20000"/>
          </a:spcBef>
          <a:buSzPct val="90000"/>
          <a:defRPr sz="3200" dirty="0" err="1" smtClean="0">
            <a:solidFill>
              <a:schemeClr val="tx1">
                <a:alpha val="99000"/>
              </a:schemeClr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ZTE-For All Readers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noFill/>
          <a:headEnd type="oval" w="med" len="med"/>
          <a:tailEnd type="oval" w="med" len="med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ZTE-Internal use only-16X9</Template>
  <TotalTime>7065</TotalTime>
  <Words>808</Words>
  <Application>Microsoft Office PowerPoint</Application>
  <PresentationFormat>On-screen Show (16:9)</PresentationFormat>
  <Paragraphs>152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1_ZTE-Internal use only-16X9</vt:lpstr>
      <vt:lpstr>ZTE-Internal use only-16X9</vt:lpstr>
      <vt:lpstr>3_TechEd_2012_Template_16x9</vt:lpstr>
      <vt:lpstr>4_TechEd_2012_Template_16x9</vt:lpstr>
      <vt:lpstr>ZTE-For All Readers-16X9</vt:lpstr>
      <vt:lpstr>1_自定义设计方案</vt:lpstr>
      <vt:lpstr>Slide 1</vt:lpstr>
      <vt:lpstr>Innovations in technology, application &amp; business</vt:lpstr>
      <vt:lpstr>Increasingly connected lifestyle</vt:lpstr>
      <vt:lpstr>Technology innovations towards 5G </vt:lpstr>
      <vt:lpstr>Technologies enabling 5G &amp; beyond</vt:lpstr>
      <vt:lpstr>Spectrum Challenges for 5G</vt:lpstr>
      <vt:lpstr>Big data based network for future business models</vt:lpstr>
      <vt:lpstr>Innovations driving global network transformation</vt:lpstr>
      <vt:lpstr>Thank you</vt:lpstr>
    </vt:vector>
  </TitlesOfParts>
  <Company>ZTE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Sean Cai</cp:lastModifiedBy>
  <cp:revision>498</cp:revision>
  <dcterms:created xsi:type="dcterms:W3CDTF">2015-07-29T09:16:02Z</dcterms:created>
  <dcterms:modified xsi:type="dcterms:W3CDTF">2016-09-22T19:06:55Z</dcterms:modified>
</cp:coreProperties>
</file>